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8288000" cy="10287000"/>
  <p:notesSz cx="6858000" cy="9144000"/>
  <p:embeddedFontLst>
    <p:embeddedFont>
      <p:font typeface="Times New Roman Bold" charset="1" panose="02030802070405020303"/>
      <p:regular r:id="rId17"/>
    </p:embeddedFont>
    <p:embeddedFont>
      <p:font typeface="Times New Roman" charset="1" panose="02030502070405020303"/>
      <p:regular r:id="rId18"/>
    </p:embeddedFont>
    <p:embeddedFont>
      <p:font typeface="Now Bold" charset="1" panose="00000800000000000000"/>
      <p:regular r:id="rId19"/>
    </p:embeddedFont>
    <p:embeddedFont>
      <p:font typeface="DM Sans" charset="1" panose="00000000000000000000"/>
      <p:regular r:id="rId20"/>
    </p:embeddedFont>
    <p:embeddedFont>
      <p:font typeface="DM Sans Bold" charset="1" panose="0000000000000000000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5.png" Type="http://schemas.openxmlformats.org/officeDocument/2006/relationships/image"/><Relationship Id="rId3" Target="../media/image46.svg" Type="http://schemas.openxmlformats.org/officeDocument/2006/relationships/image"/><Relationship Id="rId4" Target="../media/image47.png" Type="http://schemas.openxmlformats.org/officeDocument/2006/relationships/image"/><Relationship Id="rId5" Target="../media/image48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7.jpeg" Type="http://schemas.openxmlformats.org/officeDocument/2006/relationships/image"/><Relationship Id="rId4" Target="../media/image8.png" Type="http://schemas.openxmlformats.org/officeDocument/2006/relationships/image"/><Relationship Id="rId5" Target="../media/image9.png" Type="http://schemas.openxmlformats.org/officeDocument/2006/relationships/image"/><Relationship Id="rId6" Target="../media/image10.svg" Type="http://schemas.openxmlformats.org/officeDocument/2006/relationships/image"/><Relationship Id="rId7" Target="../media/image5.png" Type="http://schemas.openxmlformats.org/officeDocument/2006/relationships/image"/><Relationship Id="rId8" Target="../media/image6.svg" Type="http://schemas.openxmlformats.org/officeDocument/2006/relationships/image"/><Relationship Id="rId9" Target="../media/image11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Relationship Id="rId5" Target="../media/image11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14.jpeg" Type="http://schemas.openxmlformats.org/officeDocument/2006/relationships/image"/><Relationship Id="rId5" Target="../media/image15.png" Type="http://schemas.openxmlformats.org/officeDocument/2006/relationships/image"/><Relationship Id="rId6" Target="../media/image16.jpeg" Type="http://schemas.openxmlformats.org/officeDocument/2006/relationships/image"/><Relationship Id="rId7" Target="../media/image11.png" Type="http://schemas.openxmlformats.org/officeDocument/2006/relationships/image"/><Relationship Id="rId8" Target="../media/image17.png" Type="http://schemas.openxmlformats.org/officeDocument/2006/relationships/image"/><Relationship Id="rId9" Target="../media/image4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jpeg" Type="http://schemas.openxmlformats.org/officeDocument/2006/relationships/image"/><Relationship Id="rId3" Target="../media/image19.png" Type="http://schemas.openxmlformats.org/officeDocument/2006/relationships/image"/><Relationship Id="rId4" Target="../media/image1.png" Type="http://schemas.openxmlformats.org/officeDocument/2006/relationships/image"/><Relationship Id="rId5" Target="../media/image5.png" Type="http://schemas.openxmlformats.org/officeDocument/2006/relationships/image"/><Relationship Id="rId6" Target="../media/image6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8.png" Type="http://schemas.openxmlformats.org/officeDocument/2006/relationships/image"/><Relationship Id="rId11" Target="../media/image29.svg" Type="http://schemas.openxmlformats.org/officeDocument/2006/relationships/image"/><Relationship Id="rId12" Target="../media/image30.png" Type="http://schemas.openxmlformats.org/officeDocument/2006/relationships/image"/><Relationship Id="rId13" Target="../media/image31.svg" Type="http://schemas.openxmlformats.org/officeDocument/2006/relationships/image"/><Relationship Id="rId14" Target="../media/image32.png" Type="http://schemas.openxmlformats.org/officeDocument/2006/relationships/image"/><Relationship Id="rId15" Target="../media/image33.svg" Type="http://schemas.openxmlformats.org/officeDocument/2006/relationships/image"/><Relationship Id="rId16" Target="../media/image11.png" Type="http://schemas.openxmlformats.org/officeDocument/2006/relationships/image"/><Relationship Id="rId2" Target="../media/image20.png" Type="http://schemas.openxmlformats.org/officeDocument/2006/relationships/image"/><Relationship Id="rId3" Target="../media/image21.svg" Type="http://schemas.openxmlformats.org/officeDocument/2006/relationships/image"/><Relationship Id="rId4" Target="../media/image22.png" Type="http://schemas.openxmlformats.org/officeDocument/2006/relationships/image"/><Relationship Id="rId5" Target="../media/image23.svg" Type="http://schemas.openxmlformats.org/officeDocument/2006/relationships/image"/><Relationship Id="rId6" Target="../media/image24.png" Type="http://schemas.openxmlformats.org/officeDocument/2006/relationships/image"/><Relationship Id="rId7" Target="../media/image25.svg" Type="http://schemas.openxmlformats.org/officeDocument/2006/relationships/image"/><Relationship Id="rId8" Target="../media/image26.png" Type="http://schemas.openxmlformats.org/officeDocument/2006/relationships/image"/><Relationship Id="rId9" Target="../media/image27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34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png" Type="http://schemas.openxmlformats.org/officeDocument/2006/relationships/image"/><Relationship Id="rId3" Target="../media/image36.svg" Type="http://schemas.openxmlformats.org/officeDocument/2006/relationships/image"/><Relationship Id="rId4" Target="../media/image37.png" Type="http://schemas.openxmlformats.org/officeDocument/2006/relationships/image"/><Relationship Id="rId5" Target="../media/image38.png" Type="http://schemas.openxmlformats.org/officeDocument/2006/relationships/image"/><Relationship Id="rId6" Target="../media/image39.png" Type="http://schemas.openxmlformats.org/officeDocument/2006/relationships/image"/><Relationship Id="rId7" Target="../media/image40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png" Type="http://schemas.openxmlformats.org/officeDocument/2006/relationships/image"/><Relationship Id="rId3" Target="../media/image36.svg" Type="http://schemas.openxmlformats.org/officeDocument/2006/relationships/image"/><Relationship Id="rId4" Target="../media/image41.png" Type="http://schemas.openxmlformats.org/officeDocument/2006/relationships/image"/><Relationship Id="rId5" Target="../media/image42.png" Type="http://schemas.openxmlformats.org/officeDocument/2006/relationships/image"/><Relationship Id="rId6" Target="../media/image43.png" Type="http://schemas.openxmlformats.org/officeDocument/2006/relationships/image"/><Relationship Id="rId7" Target="../media/image4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37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65540" y="-2707746"/>
            <a:ext cx="4114800" cy="4114800"/>
            <a:chOff x="0" y="0"/>
            <a:chExt cx="5486400" cy="5486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486400" cy="5486400"/>
            </a:xfrm>
            <a:custGeom>
              <a:avLst/>
              <a:gdLst/>
              <a:ahLst/>
              <a:cxnLst/>
              <a:rect r="r" b="b" t="t" l="l"/>
              <a:pathLst>
                <a:path h="5486400" w="5486400">
                  <a:moveTo>
                    <a:pt x="0" y="0"/>
                  </a:moveTo>
                  <a:lnTo>
                    <a:pt x="5486400" y="0"/>
                  </a:lnTo>
                  <a:lnTo>
                    <a:pt x="548640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-8194832">
            <a:off x="13606755" y="8514141"/>
            <a:ext cx="5020066" cy="5020066"/>
            <a:chOff x="0" y="0"/>
            <a:chExt cx="6693421" cy="669342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693408" cy="6693408"/>
            </a:xfrm>
            <a:custGeom>
              <a:avLst/>
              <a:gdLst/>
              <a:ahLst/>
              <a:cxnLst/>
              <a:rect r="r" b="b" t="t" l="l"/>
              <a:pathLst>
                <a:path h="6693408" w="6693408">
                  <a:moveTo>
                    <a:pt x="0" y="0"/>
                  </a:moveTo>
                  <a:lnTo>
                    <a:pt x="6693408" y="0"/>
                  </a:lnTo>
                  <a:lnTo>
                    <a:pt x="6693408" y="6693408"/>
                  </a:lnTo>
                  <a:lnTo>
                    <a:pt x="0" y="66934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11701015" y="3131245"/>
            <a:ext cx="4216521" cy="4024509"/>
            <a:chOff x="0" y="0"/>
            <a:chExt cx="5622027" cy="536601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622036" cy="5366004"/>
            </a:xfrm>
            <a:custGeom>
              <a:avLst/>
              <a:gdLst/>
              <a:ahLst/>
              <a:cxnLst/>
              <a:rect r="r" b="b" t="t" l="l"/>
              <a:pathLst>
                <a:path h="5366004" w="5622036">
                  <a:moveTo>
                    <a:pt x="2811018" y="4318"/>
                  </a:moveTo>
                  <a:cubicBezTo>
                    <a:pt x="1851152" y="0"/>
                    <a:pt x="962406" y="509651"/>
                    <a:pt x="481203" y="1340231"/>
                  </a:cubicBezTo>
                  <a:cubicBezTo>
                    <a:pt x="0" y="2170811"/>
                    <a:pt x="0" y="3195320"/>
                    <a:pt x="481203" y="4025773"/>
                  </a:cubicBezTo>
                  <a:cubicBezTo>
                    <a:pt x="962406" y="4856226"/>
                    <a:pt x="1851152" y="5366004"/>
                    <a:pt x="2811018" y="5361686"/>
                  </a:cubicBezTo>
                  <a:cubicBezTo>
                    <a:pt x="3770884" y="5366004"/>
                    <a:pt x="4659630" y="4856353"/>
                    <a:pt x="5140833" y="4025773"/>
                  </a:cubicBezTo>
                  <a:cubicBezTo>
                    <a:pt x="5622036" y="3195193"/>
                    <a:pt x="5622036" y="2170684"/>
                    <a:pt x="5140833" y="1340104"/>
                  </a:cubicBezTo>
                  <a:cubicBezTo>
                    <a:pt x="4659630" y="509524"/>
                    <a:pt x="3770884" y="0"/>
                    <a:pt x="2811018" y="4318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48AFF">
                    <a:alpha val="100000"/>
                  </a:srgbClr>
                </a:gs>
                <a:gs pos="100000">
                  <a:srgbClr val="B100E8">
                    <a:alpha val="100000"/>
                  </a:srgbClr>
                </a:gs>
              </a:gsLst>
              <a:lin ang="2100000"/>
            </a:gradFill>
          </p:spPr>
        </p:sp>
      </p:grpSp>
      <p:grpSp>
        <p:nvGrpSpPr>
          <p:cNvPr name="Group 8" id="8"/>
          <p:cNvGrpSpPr/>
          <p:nvPr/>
        </p:nvGrpSpPr>
        <p:grpSpPr>
          <a:xfrm rot="0">
            <a:off x="11278336" y="2610495"/>
            <a:ext cx="5235063" cy="5066010"/>
            <a:chOff x="0" y="0"/>
            <a:chExt cx="5470202" cy="529355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-127" y="0"/>
              <a:ext cx="5470398" cy="5293552"/>
            </a:xfrm>
            <a:custGeom>
              <a:avLst/>
              <a:gdLst/>
              <a:ahLst/>
              <a:cxnLst/>
              <a:rect r="r" b="b" t="t" l="l"/>
              <a:pathLst>
                <a:path h="5293552" w="5470398">
                  <a:moveTo>
                    <a:pt x="2735199" y="4249"/>
                  </a:moveTo>
                  <a:cubicBezTo>
                    <a:pt x="1801241" y="0"/>
                    <a:pt x="936498" y="502689"/>
                    <a:pt x="468249" y="1322133"/>
                  </a:cubicBezTo>
                  <a:cubicBezTo>
                    <a:pt x="0" y="2141577"/>
                    <a:pt x="127" y="3152105"/>
                    <a:pt x="468249" y="3971420"/>
                  </a:cubicBezTo>
                  <a:cubicBezTo>
                    <a:pt x="936371" y="4790735"/>
                    <a:pt x="1801241" y="5293552"/>
                    <a:pt x="2735199" y="5289304"/>
                  </a:cubicBezTo>
                  <a:cubicBezTo>
                    <a:pt x="3669157" y="5293552"/>
                    <a:pt x="4533900" y="4790864"/>
                    <a:pt x="5002149" y="3971420"/>
                  </a:cubicBezTo>
                  <a:cubicBezTo>
                    <a:pt x="5470398" y="3151976"/>
                    <a:pt x="5470271" y="2141319"/>
                    <a:pt x="5002149" y="1322004"/>
                  </a:cubicBezTo>
                  <a:cubicBezTo>
                    <a:pt x="4534027" y="502689"/>
                    <a:pt x="3669157" y="0"/>
                    <a:pt x="2735199" y="4249"/>
                  </a:cubicBezTo>
                  <a:close/>
                </a:path>
              </a:pathLst>
            </a:custGeom>
            <a:solidFill>
              <a:srgbClr val="B1DDEA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-1194240" y="385836"/>
            <a:ext cx="2057400" cy="2042437"/>
            <a:chOff x="0" y="0"/>
            <a:chExt cx="2743200" cy="2723249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743200" cy="2723261"/>
            </a:xfrm>
            <a:custGeom>
              <a:avLst/>
              <a:gdLst/>
              <a:ahLst/>
              <a:cxnLst/>
              <a:rect r="r" b="b" t="t" l="l"/>
              <a:pathLst>
                <a:path h="2723261" w="2743200">
                  <a:moveTo>
                    <a:pt x="0" y="0"/>
                  </a:moveTo>
                  <a:lnTo>
                    <a:pt x="2743200" y="0"/>
                  </a:lnTo>
                  <a:lnTo>
                    <a:pt x="2743200" y="2723261"/>
                  </a:lnTo>
                  <a:lnTo>
                    <a:pt x="0" y="27232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98" t="0" r="-98" b="0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11563566" y="2811199"/>
            <a:ext cx="4664603" cy="4664603"/>
          </a:xfrm>
          <a:custGeom>
            <a:avLst/>
            <a:gdLst/>
            <a:ahLst/>
            <a:cxnLst/>
            <a:rect r="r" b="b" t="t" l="l"/>
            <a:pathLst>
              <a:path h="4664603" w="4664603">
                <a:moveTo>
                  <a:pt x="0" y="0"/>
                </a:moveTo>
                <a:lnTo>
                  <a:pt x="4664603" y="0"/>
                </a:lnTo>
                <a:lnTo>
                  <a:pt x="4664603" y="4664602"/>
                </a:lnTo>
                <a:lnTo>
                  <a:pt x="0" y="46646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028700" y="1500921"/>
            <a:ext cx="6554742" cy="7516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90"/>
              </a:lnSpc>
            </a:pPr>
            <a:r>
              <a:rPr lang="en-US" sz="4007">
                <a:solidFill>
                  <a:srgbClr val="60A5D2"/>
                </a:solidFill>
                <a:latin typeface="Times New Roman Bold"/>
              </a:rPr>
              <a:t>Backup_Battlers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641043" y="9466781"/>
            <a:ext cx="7827699" cy="5870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7"/>
              </a:lnSpc>
            </a:pPr>
            <a:r>
              <a:rPr lang="en-US" sz="3412">
                <a:solidFill>
                  <a:srgbClr val="60A5D2"/>
                </a:solidFill>
                <a:latin typeface="Times New Roman Bold"/>
              </a:rPr>
              <a:t>May 31</a:t>
            </a:r>
            <a:r>
              <a:rPr lang="en-US" sz="3412">
                <a:solidFill>
                  <a:srgbClr val="60A5D2"/>
                </a:solidFill>
                <a:latin typeface="Times New Roman Bold"/>
              </a:rPr>
              <a:t>, 2024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589258" y="4093458"/>
            <a:ext cx="9979159" cy="27837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36"/>
              </a:lnSpc>
            </a:pPr>
            <a:r>
              <a:rPr lang="en-US" sz="4338" spc="-85">
                <a:solidFill>
                  <a:srgbClr val="FFFFFF"/>
                </a:solidFill>
                <a:latin typeface="Times New Roman Bold"/>
              </a:rPr>
              <a:t>Project</a:t>
            </a:r>
          </a:p>
          <a:p>
            <a:pPr algn="l">
              <a:lnSpc>
                <a:spcPts val="5336"/>
              </a:lnSpc>
            </a:pPr>
            <a:r>
              <a:rPr lang="en-US" sz="4338" spc="-85">
                <a:solidFill>
                  <a:srgbClr val="FFFFFF"/>
                </a:solidFill>
                <a:latin typeface="Times New Roman Bold"/>
              </a:rPr>
              <a:t>Database Management System II Lab</a:t>
            </a:r>
          </a:p>
          <a:p>
            <a:pPr algn="l">
              <a:lnSpc>
                <a:spcPts val="5336"/>
              </a:lnSpc>
            </a:pPr>
            <a:r>
              <a:rPr lang="en-US" sz="4338" spc="-85">
                <a:solidFill>
                  <a:srgbClr val="FFFFFF"/>
                </a:solidFill>
                <a:latin typeface="Times New Roman Bold"/>
              </a:rPr>
              <a:t>CSE - 4410</a:t>
            </a:r>
          </a:p>
          <a:p>
            <a:pPr algn="l">
              <a:lnSpc>
                <a:spcPts val="5336"/>
              </a:lnSpc>
            </a:pPr>
          </a:p>
        </p:txBody>
      </p:sp>
      <p:sp>
        <p:nvSpPr>
          <p:cNvPr name="TextBox 16" id="16"/>
          <p:cNvSpPr txBox="true"/>
          <p:nvPr/>
        </p:nvSpPr>
        <p:spPr>
          <a:xfrm rot="0">
            <a:off x="16993012" y="9438438"/>
            <a:ext cx="724175" cy="7083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76"/>
              </a:lnSpc>
            </a:pPr>
            <a:r>
              <a:rPr lang="en-US" sz="4044">
                <a:solidFill>
                  <a:srgbClr val="FFFFFF"/>
                </a:solidFill>
                <a:latin typeface="Times New Roman"/>
              </a:rPr>
              <a:t>01</a:t>
            </a:r>
          </a:p>
        </p:txBody>
      </p:sp>
      <p:grpSp>
        <p:nvGrpSpPr>
          <p:cNvPr name="Group 17" id="17"/>
          <p:cNvGrpSpPr/>
          <p:nvPr/>
        </p:nvGrpSpPr>
        <p:grpSpPr>
          <a:xfrm rot="-8194832">
            <a:off x="16588791" y="7023655"/>
            <a:ext cx="5020066" cy="5020066"/>
            <a:chOff x="0" y="0"/>
            <a:chExt cx="6693421" cy="6693421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6693408" cy="6693408"/>
            </a:xfrm>
            <a:custGeom>
              <a:avLst/>
              <a:gdLst/>
              <a:ahLst/>
              <a:cxnLst/>
              <a:rect r="r" b="b" t="t" l="l"/>
              <a:pathLst>
                <a:path h="6693408" w="6693408">
                  <a:moveTo>
                    <a:pt x="0" y="0"/>
                  </a:moveTo>
                  <a:lnTo>
                    <a:pt x="6693408" y="0"/>
                  </a:lnTo>
                  <a:lnTo>
                    <a:pt x="6693408" y="6693408"/>
                  </a:lnTo>
                  <a:lnTo>
                    <a:pt x="0" y="66934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sp>
        <p:nvSpPr>
          <p:cNvPr name="Freeform 19" id="19"/>
          <p:cNvSpPr/>
          <p:nvPr/>
        </p:nvSpPr>
        <p:spPr>
          <a:xfrm flipH="false" flipV="false" rot="1577093">
            <a:off x="13435930" y="-350337"/>
            <a:ext cx="6627312" cy="3239099"/>
          </a:xfrm>
          <a:custGeom>
            <a:avLst/>
            <a:gdLst/>
            <a:ahLst/>
            <a:cxnLst/>
            <a:rect r="r" b="b" t="t" l="l"/>
            <a:pathLst>
              <a:path h="3239099" w="6627312">
                <a:moveTo>
                  <a:pt x="0" y="0"/>
                </a:moveTo>
                <a:lnTo>
                  <a:pt x="6627311" y="0"/>
                </a:lnTo>
                <a:lnTo>
                  <a:pt x="6627311" y="3239099"/>
                </a:lnTo>
                <a:lnTo>
                  <a:pt x="0" y="323909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337715" y="8081350"/>
            <a:ext cx="1381970" cy="2065445"/>
          </a:xfrm>
          <a:custGeom>
            <a:avLst/>
            <a:gdLst/>
            <a:ahLst/>
            <a:cxnLst/>
            <a:rect r="r" b="b" t="t" l="l"/>
            <a:pathLst>
              <a:path h="2065445" w="1381970">
                <a:moveTo>
                  <a:pt x="0" y="0"/>
                </a:moveTo>
                <a:lnTo>
                  <a:pt x="1381970" y="0"/>
                </a:lnTo>
                <a:lnTo>
                  <a:pt x="1381970" y="2065445"/>
                </a:lnTo>
                <a:lnTo>
                  <a:pt x="0" y="206544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37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741419" y="2622864"/>
            <a:ext cx="11370537" cy="15273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41"/>
              </a:lnSpc>
            </a:pPr>
            <a:r>
              <a:rPr lang="en-US" sz="8087">
                <a:solidFill>
                  <a:srgbClr val="B1DDEA"/>
                </a:solidFill>
                <a:latin typeface="Now Bold"/>
              </a:rPr>
              <a:t>THANK YOU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2122442">
            <a:off x="-518884" y="3645237"/>
            <a:ext cx="11490494" cy="5615979"/>
          </a:xfrm>
          <a:custGeom>
            <a:avLst/>
            <a:gdLst/>
            <a:ahLst/>
            <a:cxnLst/>
            <a:rect r="r" b="b" t="t" l="l"/>
            <a:pathLst>
              <a:path h="5615979" w="11490494">
                <a:moveTo>
                  <a:pt x="0" y="0"/>
                </a:moveTo>
                <a:lnTo>
                  <a:pt x="11490494" y="0"/>
                </a:lnTo>
                <a:lnTo>
                  <a:pt x="11490494" y="5615979"/>
                </a:lnTo>
                <a:lnTo>
                  <a:pt x="0" y="56159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7111358" y="9163050"/>
            <a:ext cx="724175" cy="661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07"/>
              </a:lnSpc>
            </a:pPr>
            <a:r>
              <a:rPr lang="en-US" sz="3744">
                <a:solidFill>
                  <a:srgbClr val="FFFFFF"/>
                </a:solidFill>
                <a:latin typeface="Times New Roman"/>
              </a:rPr>
              <a:t>10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37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39512" y="576408"/>
            <a:ext cx="7478787" cy="7478787"/>
          </a:xfrm>
          <a:custGeom>
            <a:avLst/>
            <a:gdLst/>
            <a:ahLst/>
            <a:cxnLst/>
            <a:rect r="r" b="b" t="t" l="l"/>
            <a:pathLst>
              <a:path h="7478787" w="7478787">
                <a:moveTo>
                  <a:pt x="0" y="0"/>
                </a:moveTo>
                <a:lnTo>
                  <a:pt x="7478787" y="0"/>
                </a:lnTo>
                <a:lnTo>
                  <a:pt x="7478787" y="7478787"/>
                </a:lnTo>
                <a:lnTo>
                  <a:pt x="0" y="74787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35805" y="1669799"/>
            <a:ext cx="7909162" cy="7851641"/>
          </a:xfrm>
          <a:custGeom>
            <a:avLst/>
            <a:gdLst/>
            <a:ahLst/>
            <a:cxnLst/>
            <a:rect r="r" b="b" t="t" l="l"/>
            <a:pathLst>
              <a:path h="7851641" w="7909162">
                <a:moveTo>
                  <a:pt x="0" y="0"/>
                </a:moveTo>
                <a:lnTo>
                  <a:pt x="7909162" y="0"/>
                </a:lnTo>
                <a:lnTo>
                  <a:pt x="7909162" y="7851642"/>
                </a:lnTo>
                <a:lnTo>
                  <a:pt x="0" y="785164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7259300" y="9329648"/>
            <a:ext cx="724175" cy="6805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30"/>
              </a:lnSpc>
            </a:pPr>
            <a:r>
              <a:rPr lang="en-US" sz="3844">
                <a:solidFill>
                  <a:srgbClr val="FFFFFF"/>
                </a:solidFill>
                <a:latin typeface="Times New Roman"/>
              </a:rPr>
              <a:t>11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526174" y="4586605"/>
            <a:ext cx="6489946" cy="10090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8"/>
              </a:lnSpc>
            </a:pPr>
            <a:r>
              <a:rPr lang="en-US" sz="5198">
                <a:solidFill>
                  <a:srgbClr val="FFFFFF"/>
                </a:solidFill>
                <a:latin typeface="Now Bold"/>
              </a:rPr>
              <a:t>DEMONSTRATION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37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855821" y="7696585"/>
            <a:ext cx="4114800" cy="4114800"/>
            <a:chOff x="0" y="0"/>
            <a:chExt cx="5486400" cy="5486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486400" cy="5486400"/>
            </a:xfrm>
            <a:custGeom>
              <a:avLst/>
              <a:gdLst/>
              <a:ahLst/>
              <a:cxnLst/>
              <a:rect r="r" b="b" t="t" l="l"/>
              <a:pathLst>
                <a:path h="5486400" w="5486400">
                  <a:moveTo>
                    <a:pt x="0" y="0"/>
                  </a:moveTo>
                  <a:lnTo>
                    <a:pt x="5486400" y="0"/>
                  </a:lnTo>
                  <a:lnTo>
                    <a:pt x="548640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-1613017" y="-236775"/>
            <a:ext cx="9743991" cy="11242264"/>
            <a:chOff x="0" y="0"/>
            <a:chExt cx="12991988" cy="1498968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2992017" cy="14989724"/>
            </a:xfrm>
            <a:custGeom>
              <a:avLst/>
              <a:gdLst/>
              <a:ahLst/>
              <a:cxnLst/>
              <a:rect r="r" b="b" t="t" l="l"/>
              <a:pathLst>
                <a:path h="14989724" w="12992017">
                  <a:moveTo>
                    <a:pt x="0" y="0"/>
                  </a:moveTo>
                  <a:lnTo>
                    <a:pt x="12992017" y="0"/>
                  </a:lnTo>
                  <a:lnTo>
                    <a:pt x="12992017" y="14989724"/>
                  </a:lnTo>
                  <a:lnTo>
                    <a:pt x="0" y="149897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36532" t="0" r="-36532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-222803" y="8502482"/>
            <a:ext cx="2503007" cy="2503007"/>
            <a:chOff x="0" y="0"/>
            <a:chExt cx="3337343" cy="333734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337306" cy="3337306"/>
            </a:xfrm>
            <a:custGeom>
              <a:avLst/>
              <a:gdLst/>
              <a:ahLst/>
              <a:cxnLst/>
              <a:rect r="r" b="b" t="t" l="l"/>
              <a:pathLst>
                <a:path h="3337306" w="3337306">
                  <a:moveTo>
                    <a:pt x="0" y="0"/>
                  </a:moveTo>
                  <a:lnTo>
                    <a:pt x="3337306" y="0"/>
                  </a:lnTo>
                  <a:lnTo>
                    <a:pt x="3337306" y="3337306"/>
                  </a:lnTo>
                  <a:lnTo>
                    <a:pt x="0" y="33373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-1" b="-1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13750589" y="9409259"/>
            <a:ext cx="3993787" cy="632300"/>
          </a:xfrm>
          <a:custGeom>
            <a:avLst/>
            <a:gdLst/>
            <a:ahLst/>
            <a:cxnLst/>
            <a:rect r="r" b="b" t="t" l="l"/>
            <a:pathLst>
              <a:path h="632300" w="3993787">
                <a:moveTo>
                  <a:pt x="0" y="0"/>
                </a:moveTo>
                <a:lnTo>
                  <a:pt x="3993787" y="0"/>
                </a:lnTo>
                <a:lnTo>
                  <a:pt x="3993787" y="632301"/>
                </a:lnTo>
                <a:lnTo>
                  <a:pt x="0" y="63230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5397906" y="6548423"/>
            <a:ext cx="2753175" cy="4114800"/>
          </a:xfrm>
          <a:custGeom>
            <a:avLst/>
            <a:gdLst/>
            <a:ahLst/>
            <a:cxnLst/>
            <a:rect r="r" b="b" t="t" l="l"/>
            <a:pathLst>
              <a:path h="4114800" w="2753175">
                <a:moveTo>
                  <a:pt x="0" y="0"/>
                </a:moveTo>
                <a:lnTo>
                  <a:pt x="2753176" y="0"/>
                </a:lnTo>
                <a:lnTo>
                  <a:pt x="275317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8671769" y="2734358"/>
            <a:ext cx="8102725" cy="15188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199"/>
              </a:lnSpc>
            </a:pPr>
            <a:r>
              <a:rPr lang="en-US" sz="8056">
                <a:solidFill>
                  <a:srgbClr val="60A5D2"/>
                </a:solidFill>
                <a:latin typeface="Now Bold"/>
              </a:rPr>
              <a:t>Project Title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705428" y="4810035"/>
            <a:ext cx="9107745" cy="17383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15"/>
              </a:lnSpc>
            </a:pPr>
            <a:r>
              <a:rPr lang="en-US" sz="5010">
                <a:solidFill>
                  <a:srgbClr val="FFFFFF"/>
                </a:solidFill>
                <a:latin typeface="Times New Roman Bold"/>
              </a:rPr>
              <a:t>-MeloDisc</a:t>
            </a:r>
          </a:p>
          <a:p>
            <a:pPr algn="l">
              <a:lnSpc>
                <a:spcPts val="5853"/>
              </a:lnSpc>
            </a:pPr>
            <a:r>
              <a:rPr lang="en-US" sz="4009">
                <a:solidFill>
                  <a:srgbClr val="FFFFFF"/>
                </a:solidFill>
                <a:latin typeface="Times New Roman"/>
              </a:rPr>
              <a:t>          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7020201" y="9411172"/>
            <a:ext cx="724175" cy="6805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30"/>
              </a:lnSpc>
            </a:pPr>
            <a:r>
              <a:rPr lang="en-US" sz="3844">
                <a:solidFill>
                  <a:srgbClr val="FFFFFF"/>
                </a:solidFill>
                <a:latin typeface="Times New Roman"/>
              </a:rPr>
              <a:t>02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11756311" y="7696585"/>
            <a:ext cx="1469330" cy="1421243"/>
            <a:chOff x="0" y="0"/>
            <a:chExt cx="1959107" cy="1894991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959102" cy="1894967"/>
            </a:xfrm>
            <a:custGeom>
              <a:avLst/>
              <a:gdLst/>
              <a:ahLst/>
              <a:cxnLst/>
              <a:rect r="r" b="b" t="t" l="l"/>
              <a:pathLst>
                <a:path h="1894967" w="1959102">
                  <a:moveTo>
                    <a:pt x="0" y="0"/>
                  </a:moveTo>
                  <a:lnTo>
                    <a:pt x="1959102" y="0"/>
                  </a:lnTo>
                  <a:lnTo>
                    <a:pt x="1959102" y="1894967"/>
                  </a:lnTo>
                  <a:lnTo>
                    <a:pt x="0" y="18949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-298" t="0" r="-298" b="-1"/>
              </a:stretch>
            </a:blip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12490976" y="8547678"/>
            <a:ext cx="1469330" cy="1421243"/>
            <a:chOff x="0" y="0"/>
            <a:chExt cx="1959107" cy="1894991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959102" cy="1894967"/>
            </a:xfrm>
            <a:custGeom>
              <a:avLst/>
              <a:gdLst/>
              <a:ahLst/>
              <a:cxnLst/>
              <a:rect r="r" b="b" t="t" l="l"/>
              <a:pathLst>
                <a:path h="1894967" w="1959102">
                  <a:moveTo>
                    <a:pt x="0" y="0"/>
                  </a:moveTo>
                  <a:lnTo>
                    <a:pt x="1959102" y="0"/>
                  </a:lnTo>
                  <a:lnTo>
                    <a:pt x="1959102" y="1894967"/>
                  </a:lnTo>
                  <a:lnTo>
                    <a:pt x="0" y="18949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-298" t="0" r="-298" b="-1"/>
              </a:stretch>
            </a:blipFill>
          </p:spPr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37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54330" y="3023695"/>
            <a:ext cx="6114493" cy="38100"/>
            <a:chOff x="0" y="0"/>
            <a:chExt cx="8152657" cy="50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25400" y="0"/>
              <a:ext cx="8101838" cy="50800"/>
            </a:xfrm>
            <a:custGeom>
              <a:avLst/>
              <a:gdLst/>
              <a:ahLst/>
              <a:cxnLst/>
              <a:rect r="r" b="b" t="t" l="l"/>
              <a:pathLst>
                <a:path h="50800" w="8101838">
                  <a:moveTo>
                    <a:pt x="0" y="0"/>
                  </a:moveTo>
                  <a:lnTo>
                    <a:pt x="8101838" y="0"/>
                  </a:lnTo>
                  <a:lnTo>
                    <a:pt x="8101838" y="50800"/>
                  </a:lnTo>
                  <a:lnTo>
                    <a:pt x="0" y="50800"/>
                  </a:lnTo>
                  <a:close/>
                </a:path>
              </a:pathLst>
            </a:custGeom>
            <a:solidFill>
              <a:srgbClr val="60A5D2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-1924681" y="2634350"/>
            <a:ext cx="9674160" cy="4728246"/>
          </a:xfrm>
          <a:custGeom>
            <a:avLst/>
            <a:gdLst/>
            <a:ahLst/>
            <a:cxnLst/>
            <a:rect r="r" b="b" t="t" l="l"/>
            <a:pathLst>
              <a:path h="4728246" w="9674160">
                <a:moveTo>
                  <a:pt x="0" y="0"/>
                </a:moveTo>
                <a:lnTo>
                  <a:pt x="9674160" y="0"/>
                </a:lnTo>
                <a:lnTo>
                  <a:pt x="9674160" y="4728246"/>
                </a:lnTo>
                <a:lnTo>
                  <a:pt x="0" y="47282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619728" y="3540354"/>
            <a:ext cx="5383696" cy="54529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07414" indent="-235805" lvl="2">
              <a:lnSpc>
                <a:spcPts val="4827"/>
              </a:lnSpc>
              <a:buFont typeface="Arial"/>
              <a:buChar char="⚬"/>
            </a:pPr>
            <a:r>
              <a:rPr lang="en-US" sz="3094">
                <a:solidFill>
                  <a:srgbClr val="FFFFFF"/>
                </a:solidFill>
                <a:latin typeface="DM Sans"/>
              </a:rPr>
              <a:t> Title of the project</a:t>
            </a:r>
          </a:p>
          <a:p>
            <a:pPr algn="l" marL="707414" indent="-235805" lvl="2">
              <a:lnSpc>
                <a:spcPts val="4827"/>
              </a:lnSpc>
              <a:buFont typeface="Arial"/>
              <a:buChar char="⚬"/>
            </a:pPr>
            <a:r>
              <a:rPr lang="en-US" sz="3094">
                <a:solidFill>
                  <a:srgbClr val="FFFFFF"/>
                </a:solidFill>
                <a:latin typeface="DM Sans"/>
              </a:rPr>
              <a:t> List of team members</a:t>
            </a:r>
          </a:p>
          <a:p>
            <a:pPr algn="l" marL="707414" indent="-235805" lvl="2">
              <a:lnSpc>
                <a:spcPts val="4827"/>
              </a:lnSpc>
              <a:buFont typeface="Arial"/>
              <a:buChar char="⚬"/>
            </a:pPr>
            <a:r>
              <a:rPr lang="en-US" sz="3094">
                <a:solidFill>
                  <a:srgbClr val="FFFFFF"/>
                </a:solidFill>
                <a:latin typeface="DM Sans"/>
              </a:rPr>
              <a:t> Project Overview</a:t>
            </a:r>
          </a:p>
          <a:p>
            <a:pPr algn="l" marL="707414" indent="-235805" lvl="2">
              <a:lnSpc>
                <a:spcPts val="4827"/>
              </a:lnSpc>
              <a:buFont typeface="Arial"/>
              <a:buChar char="⚬"/>
            </a:pPr>
            <a:r>
              <a:rPr lang="en-US" sz="3094">
                <a:solidFill>
                  <a:srgbClr val="FFFFFF"/>
                </a:solidFill>
                <a:latin typeface="DM Sans"/>
              </a:rPr>
              <a:t> Tools and Technology</a:t>
            </a:r>
          </a:p>
          <a:p>
            <a:pPr algn="l" marL="707350" indent="-235783" lvl="2">
              <a:lnSpc>
                <a:spcPts val="4823"/>
              </a:lnSpc>
              <a:buFont typeface="Arial"/>
              <a:buChar char="⚬"/>
            </a:pPr>
            <a:r>
              <a:rPr lang="en-US" sz="3094">
                <a:solidFill>
                  <a:srgbClr val="FFFFFF"/>
                </a:solidFill>
                <a:latin typeface="DM Sans"/>
              </a:rPr>
              <a:t> ERD</a:t>
            </a:r>
          </a:p>
          <a:p>
            <a:pPr algn="l" marL="707414" indent="-235805" lvl="2">
              <a:lnSpc>
                <a:spcPts val="4827"/>
              </a:lnSpc>
              <a:buFont typeface="Arial"/>
              <a:buChar char="⚬"/>
            </a:pPr>
            <a:r>
              <a:rPr lang="en-US" sz="3094">
                <a:solidFill>
                  <a:srgbClr val="FFFFFF"/>
                </a:solidFill>
                <a:latin typeface="DM Sans"/>
              </a:rPr>
              <a:t> Features </a:t>
            </a:r>
          </a:p>
          <a:p>
            <a:pPr algn="l" marL="707349" indent="-235783" lvl="2">
              <a:lnSpc>
                <a:spcPts val="4827"/>
              </a:lnSpc>
              <a:buFont typeface="Arial"/>
              <a:buChar char="⚬"/>
            </a:pPr>
            <a:r>
              <a:rPr lang="en-US" sz="3094">
                <a:solidFill>
                  <a:srgbClr val="FFFFFF"/>
                </a:solidFill>
                <a:latin typeface="DM Sans"/>
              </a:rPr>
              <a:t> Demonstration</a:t>
            </a:r>
          </a:p>
          <a:p>
            <a:pPr algn="l" marL="707414" indent="-235805" lvl="2">
              <a:lnSpc>
                <a:spcPts val="4827"/>
              </a:lnSpc>
            </a:pPr>
          </a:p>
          <a:p>
            <a:pPr algn="l" marL="707414" indent="-235805" lvl="2">
              <a:lnSpc>
                <a:spcPts val="4827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10254330" y="1700609"/>
            <a:ext cx="6131380" cy="7325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76"/>
              </a:lnSpc>
            </a:pPr>
            <a:r>
              <a:rPr lang="en-US" sz="4299" spc="291">
                <a:solidFill>
                  <a:srgbClr val="60A5D2"/>
                </a:solidFill>
                <a:latin typeface="Now Bold"/>
              </a:rPr>
              <a:t>Table Of Contents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7121134" y="9458297"/>
            <a:ext cx="724175" cy="6805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30"/>
              </a:lnSpc>
            </a:pPr>
            <a:r>
              <a:rPr lang="en-US" sz="3844">
                <a:solidFill>
                  <a:srgbClr val="FFFFFF"/>
                </a:solidFill>
                <a:latin typeface="Times New Roman"/>
              </a:rPr>
              <a:t>03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6331833" y="8384388"/>
            <a:ext cx="1956167" cy="2923620"/>
          </a:xfrm>
          <a:custGeom>
            <a:avLst/>
            <a:gdLst/>
            <a:ahLst/>
            <a:cxnLst/>
            <a:rect r="r" b="b" t="t" l="l"/>
            <a:pathLst>
              <a:path h="2923620" w="1956167">
                <a:moveTo>
                  <a:pt x="0" y="0"/>
                </a:moveTo>
                <a:lnTo>
                  <a:pt x="1956167" y="0"/>
                </a:lnTo>
                <a:lnTo>
                  <a:pt x="1956167" y="2923619"/>
                </a:lnTo>
                <a:lnTo>
                  <a:pt x="0" y="29236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3841165" y="301281"/>
            <a:ext cx="1469330" cy="1421243"/>
            <a:chOff x="0" y="0"/>
            <a:chExt cx="1959107" cy="1894991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959102" cy="1894967"/>
            </a:xfrm>
            <a:custGeom>
              <a:avLst/>
              <a:gdLst/>
              <a:ahLst/>
              <a:cxnLst/>
              <a:rect r="r" b="b" t="t" l="l"/>
              <a:pathLst>
                <a:path h="1894967" w="1959102">
                  <a:moveTo>
                    <a:pt x="0" y="0"/>
                  </a:moveTo>
                  <a:lnTo>
                    <a:pt x="1959102" y="0"/>
                  </a:lnTo>
                  <a:lnTo>
                    <a:pt x="1959102" y="1894967"/>
                  </a:lnTo>
                  <a:lnTo>
                    <a:pt x="0" y="18949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298" t="0" r="-298" b="-1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4883261" y="1011902"/>
            <a:ext cx="1469330" cy="1421243"/>
            <a:chOff x="0" y="0"/>
            <a:chExt cx="1959107" cy="1894991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959102" cy="1894967"/>
            </a:xfrm>
            <a:custGeom>
              <a:avLst/>
              <a:gdLst/>
              <a:ahLst/>
              <a:cxnLst/>
              <a:rect r="r" b="b" t="t" l="l"/>
              <a:pathLst>
                <a:path h="1894967" w="1959102">
                  <a:moveTo>
                    <a:pt x="0" y="0"/>
                  </a:moveTo>
                  <a:lnTo>
                    <a:pt x="1959102" y="0"/>
                  </a:lnTo>
                  <a:lnTo>
                    <a:pt x="1959102" y="1894967"/>
                  </a:lnTo>
                  <a:lnTo>
                    <a:pt x="0" y="18949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298" t="0" r="-298" b="-1"/>
              </a:stretch>
            </a:blip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8972896" y="9258300"/>
            <a:ext cx="1469330" cy="1421243"/>
            <a:chOff x="0" y="0"/>
            <a:chExt cx="1959107" cy="1894991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959102" cy="1894967"/>
            </a:xfrm>
            <a:custGeom>
              <a:avLst/>
              <a:gdLst/>
              <a:ahLst/>
              <a:cxnLst/>
              <a:rect r="r" b="b" t="t" l="l"/>
              <a:pathLst>
                <a:path h="1894967" w="1959102">
                  <a:moveTo>
                    <a:pt x="0" y="0"/>
                  </a:moveTo>
                  <a:lnTo>
                    <a:pt x="1959102" y="0"/>
                  </a:lnTo>
                  <a:lnTo>
                    <a:pt x="1959102" y="1894967"/>
                  </a:lnTo>
                  <a:lnTo>
                    <a:pt x="0" y="18949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298" t="0" r="-298" b="-1"/>
              </a:stretch>
            </a:blip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10047588" y="8384388"/>
            <a:ext cx="1469330" cy="1421243"/>
            <a:chOff x="0" y="0"/>
            <a:chExt cx="1959107" cy="1894991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959102" cy="1894967"/>
            </a:xfrm>
            <a:custGeom>
              <a:avLst/>
              <a:gdLst/>
              <a:ahLst/>
              <a:cxnLst/>
              <a:rect r="r" b="b" t="t" l="l"/>
              <a:pathLst>
                <a:path h="1894967" w="1959102">
                  <a:moveTo>
                    <a:pt x="0" y="0"/>
                  </a:moveTo>
                  <a:lnTo>
                    <a:pt x="1959102" y="0"/>
                  </a:lnTo>
                  <a:lnTo>
                    <a:pt x="1959102" y="1894967"/>
                  </a:lnTo>
                  <a:lnTo>
                    <a:pt x="0" y="18949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298" t="0" r="-298" b="-1"/>
              </a:stretch>
            </a:blipFill>
          </p:spPr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37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966416" y="3480145"/>
            <a:ext cx="3843738" cy="3668702"/>
          </a:xfrm>
          <a:custGeom>
            <a:avLst/>
            <a:gdLst/>
            <a:ahLst/>
            <a:cxnLst/>
            <a:rect r="r" b="b" t="t" l="l"/>
            <a:pathLst>
              <a:path h="3668702" w="3843738">
                <a:moveTo>
                  <a:pt x="0" y="0"/>
                </a:moveTo>
                <a:lnTo>
                  <a:pt x="3843738" y="0"/>
                </a:lnTo>
                <a:lnTo>
                  <a:pt x="3843738" y="3668702"/>
                </a:lnTo>
                <a:lnTo>
                  <a:pt x="0" y="36687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3018317" y="3529683"/>
            <a:ext cx="3739935" cy="3569626"/>
            <a:chOff x="0" y="0"/>
            <a:chExt cx="4986581" cy="475950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986782" cy="4759579"/>
            </a:xfrm>
            <a:custGeom>
              <a:avLst/>
              <a:gdLst/>
              <a:ahLst/>
              <a:cxnLst/>
              <a:rect r="r" b="b" t="t" l="l"/>
              <a:pathLst>
                <a:path h="4759579" w="4986782">
                  <a:moveTo>
                    <a:pt x="2493264" y="3810"/>
                  </a:moveTo>
                  <a:cubicBezTo>
                    <a:pt x="1641856" y="0"/>
                    <a:pt x="853567" y="451993"/>
                    <a:pt x="426847" y="1188720"/>
                  </a:cubicBezTo>
                  <a:cubicBezTo>
                    <a:pt x="127" y="1925447"/>
                    <a:pt x="0" y="2834132"/>
                    <a:pt x="426847" y="3570859"/>
                  </a:cubicBezTo>
                  <a:cubicBezTo>
                    <a:pt x="853694" y="4307586"/>
                    <a:pt x="1641983" y="4759579"/>
                    <a:pt x="2493391" y="4755769"/>
                  </a:cubicBezTo>
                  <a:cubicBezTo>
                    <a:pt x="3344799" y="4759579"/>
                    <a:pt x="4133088" y="4307586"/>
                    <a:pt x="4559935" y="3570859"/>
                  </a:cubicBezTo>
                  <a:cubicBezTo>
                    <a:pt x="4986782" y="2834132"/>
                    <a:pt x="4986782" y="1925447"/>
                    <a:pt x="4559935" y="1188720"/>
                  </a:cubicBezTo>
                  <a:cubicBezTo>
                    <a:pt x="4133088" y="451993"/>
                    <a:pt x="3344672" y="0"/>
                    <a:pt x="2493264" y="381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3111984" y="3619085"/>
            <a:ext cx="3552601" cy="3390823"/>
            <a:chOff x="0" y="0"/>
            <a:chExt cx="4736802" cy="452109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736973" cy="4521073"/>
            </a:xfrm>
            <a:custGeom>
              <a:avLst/>
              <a:gdLst/>
              <a:ahLst/>
              <a:cxnLst/>
              <a:rect r="r" b="b" t="t" l="l"/>
              <a:pathLst>
                <a:path h="4521073" w="4736973">
                  <a:moveTo>
                    <a:pt x="2368423" y="3556"/>
                  </a:moveTo>
                  <a:cubicBezTo>
                    <a:pt x="1559687" y="0"/>
                    <a:pt x="810768" y="429387"/>
                    <a:pt x="405384" y="1129157"/>
                  </a:cubicBezTo>
                  <a:cubicBezTo>
                    <a:pt x="0" y="1828927"/>
                    <a:pt x="0" y="2692146"/>
                    <a:pt x="405384" y="3391916"/>
                  </a:cubicBezTo>
                  <a:cubicBezTo>
                    <a:pt x="810768" y="4091686"/>
                    <a:pt x="1559687" y="4521073"/>
                    <a:pt x="2368423" y="4517517"/>
                  </a:cubicBezTo>
                  <a:cubicBezTo>
                    <a:pt x="3177159" y="4521073"/>
                    <a:pt x="3925951" y="4091813"/>
                    <a:pt x="4331462" y="3391916"/>
                  </a:cubicBezTo>
                  <a:cubicBezTo>
                    <a:pt x="4736973" y="2692019"/>
                    <a:pt x="4736846" y="1828927"/>
                    <a:pt x="4331462" y="1129157"/>
                  </a:cubicBezTo>
                  <a:cubicBezTo>
                    <a:pt x="3926078" y="429387"/>
                    <a:pt x="3177159" y="0"/>
                    <a:pt x="2368423" y="3556"/>
                  </a:cubicBezTo>
                  <a:close/>
                </a:path>
              </a:pathLst>
            </a:custGeom>
            <a:blipFill>
              <a:blip r:embed="rId4"/>
              <a:stretch>
                <a:fillRect l="0" t="-16964" r="0" b="-16964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7224464" y="3475472"/>
            <a:ext cx="3843738" cy="3668702"/>
          </a:xfrm>
          <a:custGeom>
            <a:avLst/>
            <a:gdLst/>
            <a:ahLst/>
            <a:cxnLst/>
            <a:rect r="r" b="b" t="t" l="l"/>
            <a:pathLst>
              <a:path h="3668702" w="3843738">
                <a:moveTo>
                  <a:pt x="0" y="0"/>
                </a:moveTo>
                <a:lnTo>
                  <a:pt x="3843738" y="0"/>
                </a:lnTo>
                <a:lnTo>
                  <a:pt x="3843738" y="3668702"/>
                </a:lnTo>
                <a:lnTo>
                  <a:pt x="0" y="36687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7328266" y="3514464"/>
            <a:ext cx="3739935" cy="3569626"/>
            <a:chOff x="0" y="0"/>
            <a:chExt cx="4986581" cy="475950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986782" cy="4759579"/>
            </a:xfrm>
            <a:custGeom>
              <a:avLst/>
              <a:gdLst/>
              <a:ahLst/>
              <a:cxnLst/>
              <a:rect r="r" b="b" t="t" l="l"/>
              <a:pathLst>
                <a:path h="4759579" w="4986782">
                  <a:moveTo>
                    <a:pt x="2493264" y="3810"/>
                  </a:moveTo>
                  <a:cubicBezTo>
                    <a:pt x="1641856" y="0"/>
                    <a:pt x="853567" y="451993"/>
                    <a:pt x="426847" y="1188720"/>
                  </a:cubicBezTo>
                  <a:cubicBezTo>
                    <a:pt x="127" y="1925447"/>
                    <a:pt x="0" y="2834132"/>
                    <a:pt x="426847" y="3570859"/>
                  </a:cubicBezTo>
                  <a:cubicBezTo>
                    <a:pt x="853694" y="4307586"/>
                    <a:pt x="1641983" y="4759579"/>
                    <a:pt x="2493391" y="4755769"/>
                  </a:cubicBezTo>
                  <a:cubicBezTo>
                    <a:pt x="3344799" y="4759579"/>
                    <a:pt x="4133088" y="4307586"/>
                    <a:pt x="4559935" y="3570859"/>
                  </a:cubicBezTo>
                  <a:cubicBezTo>
                    <a:pt x="4986782" y="2834132"/>
                    <a:pt x="4986782" y="1925447"/>
                    <a:pt x="4559935" y="1188720"/>
                  </a:cubicBezTo>
                  <a:cubicBezTo>
                    <a:pt x="4133088" y="451993"/>
                    <a:pt x="3344672" y="0"/>
                    <a:pt x="2493264" y="381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7421933" y="3619085"/>
            <a:ext cx="3552601" cy="3390823"/>
            <a:chOff x="0" y="0"/>
            <a:chExt cx="4736802" cy="4521097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736973" cy="4521073"/>
            </a:xfrm>
            <a:custGeom>
              <a:avLst/>
              <a:gdLst/>
              <a:ahLst/>
              <a:cxnLst/>
              <a:rect r="r" b="b" t="t" l="l"/>
              <a:pathLst>
                <a:path h="4521073" w="4736973">
                  <a:moveTo>
                    <a:pt x="2368423" y="3556"/>
                  </a:moveTo>
                  <a:cubicBezTo>
                    <a:pt x="1559687" y="0"/>
                    <a:pt x="810768" y="429387"/>
                    <a:pt x="405384" y="1129157"/>
                  </a:cubicBezTo>
                  <a:cubicBezTo>
                    <a:pt x="0" y="1828927"/>
                    <a:pt x="0" y="2692146"/>
                    <a:pt x="405384" y="3391916"/>
                  </a:cubicBezTo>
                  <a:cubicBezTo>
                    <a:pt x="810768" y="4091686"/>
                    <a:pt x="1559687" y="4521073"/>
                    <a:pt x="2368423" y="4517517"/>
                  </a:cubicBezTo>
                  <a:cubicBezTo>
                    <a:pt x="3177159" y="4521073"/>
                    <a:pt x="3925951" y="4091813"/>
                    <a:pt x="4331462" y="3391916"/>
                  </a:cubicBezTo>
                  <a:cubicBezTo>
                    <a:pt x="4736973" y="2692019"/>
                    <a:pt x="4736846" y="1828927"/>
                    <a:pt x="4331462" y="1129157"/>
                  </a:cubicBezTo>
                  <a:cubicBezTo>
                    <a:pt x="3926078" y="429387"/>
                    <a:pt x="3177159" y="0"/>
                    <a:pt x="2368423" y="3556"/>
                  </a:cubicBezTo>
                  <a:close/>
                </a:path>
              </a:pathLst>
            </a:custGeom>
            <a:blipFill>
              <a:blip r:embed="rId5"/>
              <a:stretch>
                <a:fillRect l="-1638" t="0" r="-1638" b="0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11477846" y="3480145"/>
            <a:ext cx="3843738" cy="3668702"/>
          </a:xfrm>
          <a:custGeom>
            <a:avLst/>
            <a:gdLst/>
            <a:ahLst/>
            <a:cxnLst/>
            <a:rect r="r" b="b" t="t" l="l"/>
            <a:pathLst>
              <a:path h="3668702" w="3843738">
                <a:moveTo>
                  <a:pt x="0" y="0"/>
                </a:moveTo>
                <a:lnTo>
                  <a:pt x="3843738" y="0"/>
                </a:lnTo>
                <a:lnTo>
                  <a:pt x="3843738" y="3668702"/>
                </a:lnTo>
                <a:lnTo>
                  <a:pt x="0" y="36687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11529747" y="3529683"/>
            <a:ext cx="3739935" cy="3569626"/>
            <a:chOff x="0" y="0"/>
            <a:chExt cx="4986581" cy="4759502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4986782" cy="4759579"/>
            </a:xfrm>
            <a:custGeom>
              <a:avLst/>
              <a:gdLst/>
              <a:ahLst/>
              <a:cxnLst/>
              <a:rect r="r" b="b" t="t" l="l"/>
              <a:pathLst>
                <a:path h="4759579" w="4986782">
                  <a:moveTo>
                    <a:pt x="2493264" y="3810"/>
                  </a:moveTo>
                  <a:cubicBezTo>
                    <a:pt x="1641856" y="0"/>
                    <a:pt x="853567" y="451993"/>
                    <a:pt x="426847" y="1188720"/>
                  </a:cubicBezTo>
                  <a:cubicBezTo>
                    <a:pt x="127" y="1925447"/>
                    <a:pt x="0" y="2834132"/>
                    <a:pt x="426847" y="3570859"/>
                  </a:cubicBezTo>
                  <a:cubicBezTo>
                    <a:pt x="853694" y="4307586"/>
                    <a:pt x="1641983" y="4759579"/>
                    <a:pt x="2493391" y="4755769"/>
                  </a:cubicBezTo>
                  <a:cubicBezTo>
                    <a:pt x="3344799" y="4759579"/>
                    <a:pt x="4133088" y="4307586"/>
                    <a:pt x="4559935" y="3570859"/>
                  </a:cubicBezTo>
                  <a:cubicBezTo>
                    <a:pt x="4986782" y="2834132"/>
                    <a:pt x="4986782" y="1925447"/>
                    <a:pt x="4559935" y="1188720"/>
                  </a:cubicBezTo>
                  <a:cubicBezTo>
                    <a:pt x="4133088" y="451993"/>
                    <a:pt x="3344672" y="0"/>
                    <a:pt x="2493264" y="381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11630177" y="3619085"/>
            <a:ext cx="3552601" cy="3390823"/>
            <a:chOff x="0" y="0"/>
            <a:chExt cx="4736802" cy="4521097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4736973" cy="4521073"/>
            </a:xfrm>
            <a:custGeom>
              <a:avLst/>
              <a:gdLst/>
              <a:ahLst/>
              <a:cxnLst/>
              <a:rect r="r" b="b" t="t" l="l"/>
              <a:pathLst>
                <a:path h="4521073" w="4736973">
                  <a:moveTo>
                    <a:pt x="2368423" y="3556"/>
                  </a:moveTo>
                  <a:cubicBezTo>
                    <a:pt x="1559687" y="0"/>
                    <a:pt x="810768" y="429387"/>
                    <a:pt x="405384" y="1129157"/>
                  </a:cubicBezTo>
                  <a:cubicBezTo>
                    <a:pt x="0" y="1828927"/>
                    <a:pt x="0" y="2692146"/>
                    <a:pt x="405384" y="3391916"/>
                  </a:cubicBezTo>
                  <a:cubicBezTo>
                    <a:pt x="810768" y="4091686"/>
                    <a:pt x="1559687" y="4521073"/>
                    <a:pt x="2368423" y="4517517"/>
                  </a:cubicBezTo>
                  <a:cubicBezTo>
                    <a:pt x="3177159" y="4521073"/>
                    <a:pt x="3925951" y="4091813"/>
                    <a:pt x="4331462" y="3391916"/>
                  </a:cubicBezTo>
                  <a:cubicBezTo>
                    <a:pt x="4736973" y="2692019"/>
                    <a:pt x="4736846" y="1828927"/>
                    <a:pt x="4331462" y="1129157"/>
                  </a:cubicBezTo>
                  <a:cubicBezTo>
                    <a:pt x="3926078" y="429387"/>
                    <a:pt x="3177159" y="0"/>
                    <a:pt x="2368423" y="3556"/>
                  </a:cubicBezTo>
                  <a:close/>
                </a:path>
              </a:pathLst>
            </a:custGeom>
            <a:blipFill>
              <a:blip r:embed="rId6"/>
              <a:stretch>
                <a:fillRect l="0" t="-7781" r="0" b="-7781"/>
              </a:stretch>
            </a:blip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15321584" y="7807095"/>
            <a:ext cx="1469330" cy="1421243"/>
            <a:chOff x="0" y="0"/>
            <a:chExt cx="1959107" cy="1894991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959102" cy="1894967"/>
            </a:xfrm>
            <a:custGeom>
              <a:avLst/>
              <a:gdLst/>
              <a:ahLst/>
              <a:cxnLst/>
              <a:rect r="r" b="b" t="t" l="l"/>
              <a:pathLst>
                <a:path h="1894967" w="1959102">
                  <a:moveTo>
                    <a:pt x="0" y="0"/>
                  </a:moveTo>
                  <a:lnTo>
                    <a:pt x="1959102" y="0"/>
                  </a:lnTo>
                  <a:lnTo>
                    <a:pt x="1959102" y="1894967"/>
                  </a:lnTo>
                  <a:lnTo>
                    <a:pt x="0" y="18949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298" t="0" r="-298" b="-1"/>
              </a:stretch>
            </a:blip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-768566" y="-639328"/>
            <a:ext cx="4114800" cy="4114800"/>
            <a:chOff x="0" y="0"/>
            <a:chExt cx="5486400" cy="54864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5486400" cy="5486400"/>
            </a:xfrm>
            <a:custGeom>
              <a:avLst/>
              <a:gdLst/>
              <a:ahLst/>
              <a:cxnLst/>
              <a:rect r="r" b="b" t="t" l="l"/>
              <a:pathLst>
                <a:path h="5486400" w="5486400">
                  <a:moveTo>
                    <a:pt x="0" y="0"/>
                  </a:moveTo>
                  <a:lnTo>
                    <a:pt x="5486400" y="0"/>
                  </a:lnTo>
                  <a:lnTo>
                    <a:pt x="548640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</p:spPr>
        </p:sp>
      </p:grpSp>
      <p:sp>
        <p:nvSpPr>
          <p:cNvPr name="TextBox 21" id="21"/>
          <p:cNvSpPr txBox="true"/>
          <p:nvPr/>
        </p:nvSpPr>
        <p:spPr>
          <a:xfrm rot="0">
            <a:off x="3673613" y="876300"/>
            <a:ext cx="10940772" cy="16435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195"/>
              </a:lnSpc>
            </a:pPr>
            <a:r>
              <a:rPr lang="en-US" sz="8772">
                <a:solidFill>
                  <a:srgbClr val="B1DDEA"/>
                </a:solidFill>
                <a:latin typeface="Now Bold"/>
              </a:rPr>
              <a:t>Our team</a:t>
            </a:r>
          </a:p>
        </p:txBody>
      </p:sp>
      <p:grpSp>
        <p:nvGrpSpPr>
          <p:cNvPr name="Group 22" id="22"/>
          <p:cNvGrpSpPr/>
          <p:nvPr/>
        </p:nvGrpSpPr>
        <p:grpSpPr>
          <a:xfrm rot="0">
            <a:off x="1100113" y="-2529741"/>
            <a:ext cx="4114800" cy="4114800"/>
            <a:chOff x="0" y="0"/>
            <a:chExt cx="5486400" cy="54864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5486400" cy="5486400"/>
            </a:xfrm>
            <a:custGeom>
              <a:avLst/>
              <a:gdLst/>
              <a:ahLst/>
              <a:cxnLst/>
              <a:rect r="r" b="b" t="t" l="l"/>
              <a:pathLst>
                <a:path h="5486400" w="5486400">
                  <a:moveTo>
                    <a:pt x="0" y="0"/>
                  </a:moveTo>
                  <a:lnTo>
                    <a:pt x="5486400" y="0"/>
                  </a:lnTo>
                  <a:lnTo>
                    <a:pt x="548640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0A5D2">
                <a:alpha val="66667"/>
              </a:srgbClr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24" id="24"/>
          <p:cNvGrpSpPr/>
          <p:nvPr/>
        </p:nvGrpSpPr>
        <p:grpSpPr>
          <a:xfrm rot="0">
            <a:off x="14614386" y="8515418"/>
            <a:ext cx="1469330" cy="1421243"/>
            <a:chOff x="0" y="0"/>
            <a:chExt cx="1959107" cy="1894991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959102" cy="1894967"/>
            </a:xfrm>
            <a:custGeom>
              <a:avLst/>
              <a:gdLst/>
              <a:ahLst/>
              <a:cxnLst/>
              <a:rect r="r" b="b" t="t" l="l"/>
              <a:pathLst>
                <a:path h="1894967" w="1959102">
                  <a:moveTo>
                    <a:pt x="0" y="0"/>
                  </a:moveTo>
                  <a:lnTo>
                    <a:pt x="1959102" y="0"/>
                  </a:lnTo>
                  <a:lnTo>
                    <a:pt x="1959102" y="1894967"/>
                  </a:lnTo>
                  <a:lnTo>
                    <a:pt x="0" y="18949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298" t="0" r="-298" b="-1"/>
              </a:stretch>
            </a:blipFill>
          </p:spPr>
        </p:sp>
      </p:grpSp>
      <p:sp>
        <p:nvSpPr>
          <p:cNvPr name="Freeform 26" id="26"/>
          <p:cNvSpPr/>
          <p:nvPr/>
        </p:nvSpPr>
        <p:spPr>
          <a:xfrm flipH="false" flipV="false" rot="0">
            <a:off x="-133789" y="8720365"/>
            <a:ext cx="3328345" cy="1626729"/>
          </a:xfrm>
          <a:custGeom>
            <a:avLst/>
            <a:gdLst/>
            <a:ahLst/>
            <a:cxnLst/>
            <a:rect r="r" b="b" t="t" l="l"/>
            <a:pathLst>
              <a:path h="1626729" w="3328345">
                <a:moveTo>
                  <a:pt x="0" y="0"/>
                </a:moveTo>
                <a:lnTo>
                  <a:pt x="3328345" y="0"/>
                </a:lnTo>
                <a:lnTo>
                  <a:pt x="3328345" y="1626728"/>
                </a:lnTo>
                <a:lnTo>
                  <a:pt x="0" y="162672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2397521">
            <a:off x="14166520" y="135400"/>
            <a:ext cx="5248788" cy="2565345"/>
          </a:xfrm>
          <a:custGeom>
            <a:avLst/>
            <a:gdLst/>
            <a:ahLst/>
            <a:cxnLst/>
            <a:rect r="r" b="b" t="t" l="l"/>
            <a:pathLst>
              <a:path h="2565345" w="5248788">
                <a:moveTo>
                  <a:pt x="0" y="0"/>
                </a:moveTo>
                <a:lnTo>
                  <a:pt x="5248788" y="0"/>
                </a:lnTo>
                <a:lnTo>
                  <a:pt x="5248788" y="2565345"/>
                </a:lnTo>
                <a:lnTo>
                  <a:pt x="0" y="256534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28" id="28"/>
          <p:cNvSpPr txBox="true"/>
          <p:nvPr/>
        </p:nvSpPr>
        <p:spPr>
          <a:xfrm rot="0">
            <a:off x="3194556" y="7197649"/>
            <a:ext cx="3387457" cy="4575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4"/>
              </a:lnSpc>
            </a:pPr>
            <a:r>
              <a:rPr lang="en-US" sz="2297">
                <a:solidFill>
                  <a:srgbClr val="FFFFFF"/>
                </a:solidFill>
                <a:latin typeface="DM Sans Bold"/>
              </a:rPr>
              <a:t>Nabila Islam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3056869" y="7594091"/>
            <a:ext cx="3387457" cy="4328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62"/>
              </a:lnSpc>
            </a:pPr>
            <a:r>
              <a:rPr lang="en-US" sz="2097">
                <a:solidFill>
                  <a:srgbClr val="FFFFFF"/>
                </a:solidFill>
                <a:latin typeface="DM Sans"/>
              </a:rPr>
              <a:t>210042111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7450271" y="7594091"/>
            <a:ext cx="3387457" cy="3688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62"/>
              </a:lnSpc>
            </a:pPr>
            <a:r>
              <a:rPr lang="en-US" sz="2097">
                <a:solidFill>
                  <a:srgbClr val="FFFFFF"/>
                </a:solidFill>
                <a:latin typeface="DM Sans"/>
              </a:rPr>
              <a:t>210042130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1705987" y="7197649"/>
            <a:ext cx="3387457" cy="4575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4"/>
              </a:lnSpc>
            </a:pPr>
            <a:r>
              <a:rPr lang="en-US" sz="2297">
                <a:solidFill>
                  <a:srgbClr val="FFFFFF"/>
                </a:solidFill>
                <a:latin typeface="DM Sans Bold"/>
              </a:rPr>
              <a:t>Faiza Maliat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1705987" y="7587296"/>
            <a:ext cx="3387457" cy="4328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62"/>
              </a:lnSpc>
            </a:pPr>
            <a:r>
              <a:rPr lang="en-US" sz="2097">
                <a:solidFill>
                  <a:srgbClr val="FFFFFF"/>
                </a:solidFill>
                <a:latin typeface="DM Sans"/>
              </a:rPr>
              <a:t>210042163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7452605" y="7141240"/>
            <a:ext cx="3387457" cy="4003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4"/>
              </a:lnSpc>
            </a:pPr>
            <a:r>
              <a:rPr lang="en-US" sz="2297">
                <a:solidFill>
                  <a:srgbClr val="FFFFFF"/>
                </a:solidFill>
                <a:latin typeface="DM Sans Bold"/>
              </a:rPr>
              <a:t>Nafisa Nawal Moumita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7066568" y="9438479"/>
            <a:ext cx="724175" cy="661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07"/>
              </a:lnSpc>
            </a:pPr>
            <a:r>
              <a:rPr lang="en-US" sz="3744">
                <a:solidFill>
                  <a:srgbClr val="FFFFFF"/>
                </a:solidFill>
                <a:latin typeface="Times New Roman"/>
              </a:rPr>
              <a:t>04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37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911100" y="0"/>
            <a:ext cx="8701218" cy="10400502"/>
            <a:chOff x="0" y="0"/>
            <a:chExt cx="11601624" cy="1386733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601704" cy="13867385"/>
            </a:xfrm>
            <a:custGeom>
              <a:avLst/>
              <a:gdLst/>
              <a:ahLst/>
              <a:cxnLst/>
              <a:rect r="r" b="b" t="t" l="l"/>
              <a:pathLst>
                <a:path h="13867385" w="11601704">
                  <a:moveTo>
                    <a:pt x="11601577" y="13819632"/>
                  </a:moveTo>
                  <a:cubicBezTo>
                    <a:pt x="11601577" y="13864337"/>
                    <a:pt x="11587226" y="13867385"/>
                    <a:pt x="11549761" y="13867385"/>
                  </a:cubicBezTo>
                  <a:cubicBezTo>
                    <a:pt x="7701661" y="13866496"/>
                    <a:pt x="3853688" y="13866496"/>
                    <a:pt x="5461" y="13866496"/>
                  </a:cubicBezTo>
                  <a:cubicBezTo>
                    <a:pt x="0" y="13847826"/>
                    <a:pt x="8509" y="13830936"/>
                    <a:pt x="12446" y="13813537"/>
                  </a:cubicBezTo>
                  <a:cubicBezTo>
                    <a:pt x="181610" y="13056490"/>
                    <a:pt x="350901" y="12299569"/>
                    <a:pt x="520573" y="11542650"/>
                  </a:cubicBezTo>
                  <a:cubicBezTo>
                    <a:pt x="762508" y="10463530"/>
                    <a:pt x="1004951" y="9384665"/>
                    <a:pt x="1246632" y="8305547"/>
                  </a:cubicBezTo>
                  <a:cubicBezTo>
                    <a:pt x="1545209" y="6972936"/>
                    <a:pt x="1843151" y="5640198"/>
                    <a:pt x="2141474" y="4307713"/>
                  </a:cubicBezTo>
                  <a:cubicBezTo>
                    <a:pt x="2444623" y="2954020"/>
                    <a:pt x="2748026" y="1600454"/>
                    <a:pt x="3052064" y="246888"/>
                  </a:cubicBezTo>
                  <a:cubicBezTo>
                    <a:pt x="3070606" y="164592"/>
                    <a:pt x="3082417" y="80264"/>
                    <a:pt x="3112389" y="635"/>
                  </a:cubicBezTo>
                  <a:cubicBezTo>
                    <a:pt x="5925058" y="889"/>
                    <a:pt x="8737600" y="889"/>
                    <a:pt x="11550142" y="0"/>
                  </a:cubicBezTo>
                  <a:cubicBezTo>
                    <a:pt x="11588369" y="0"/>
                    <a:pt x="11601324" y="4572"/>
                    <a:pt x="11601324" y="48260"/>
                  </a:cubicBezTo>
                  <a:cubicBezTo>
                    <a:pt x="11600307" y="4638802"/>
                    <a:pt x="11600307" y="9229217"/>
                    <a:pt x="11601704" y="13819505"/>
                  </a:cubicBezTo>
                  <a:close/>
                </a:path>
              </a:pathLst>
            </a:custGeom>
            <a:blipFill>
              <a:blip r:embed="rId2"/>
              <a:stretch>
                <a:fillRect l="0" t="-12726" r="0" b="-12726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7933262" y="8663501"/>
            <a:ext cx="4010261" cy="4005248"/>
            <a:chOff x="0" y="0"/>
            <a:chExt cx="5347015" cy="534033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346954" cy="5340350"/>
            </a:xfrm>
            <a:custGeom>
              <a:avLst/>
              <a:gdLst/>
              <a:ahLst/>
              <a:cxnLst/>
              <a:rect r="r" b="b" t="t" l="l"/>
              <a:pathLst>
                <a:path h="5340350" w="5346954">
                  <a:moveTo>
                    <a:pt x="0" y="0"/>
                  </a:moveTo>
                  <a:lnTo>
                    <a:pt x="5346954" y="0"/>
                  </a:lnTo>
                  <a:lnTo>
                    <a:pt x="5346954" y="5340350"/>
                  </a:lnTo>
                  <a:lnTo>
                    <a:pt x="0" y="53403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15" r="-1" b="-15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-386761" y="9258300"/>
            <a:ext cx="4114800" cy="4114800"/>
            <a:chOff x="0" y="0"/>
            <a:chExt cx="5486400" cy="54864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486400" cy="5486400"/>
            </a:xfrm>
            <a:custGeom>
              <a:avLst/>
              <a:gdLst/>
              <a:ahLst/>
              <a:cxnLst/>
              <a:rect r="r" b="b" t="t" l="l"/>
              <a:pathLst>
                <a:path h="5486400" w="5486400">
                  <a:moveTo>
                    <a:pt x="0" y="0"/>
                  </a:moveTo>
                  <a:lnTo>
                    <a:pt x="5486400" y="0"/>
                  </a:lnTo>
                  <a:lnTo>
                    <a:pt x="548640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14792965" y="-4982246"/>
            <a:ext cx="8083465" cy="8073361"/>
            <a:chOff x="0" y="0"/>
            <a:chExt cx="10777953" cy="1076448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0777982" cy="10764520"/>
            </a:xfrm>
            <a:custGeom>
              <a:avLst/>
              <a:gdLst/>
              <a:ahLst/>
              <a:cxnLst/>
              <a:rect r="r" b="b" t="t" l="l"/>
              <a:pathLst>
                <a:path h="10764520" w="10777982">
                  <a:moveTo>
                    <a:pt x="0" y="0"/>
                  </a:moveTo>
                  <a:lnTo>
                    <a:pt x="10777982" y="0"/>
                  </a:lnTo>
                  <a:lnTo>
                    <a:pt x="10777982" y="10764520"/>
                  </a:lnTo>
                  <a:lnTo>
                    <a:pt x="0" y="107645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15" r="0" b="-15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3329925" y="2559556"/>
            <a:ext cx="7341572" cy="9583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83"/>
              </a:lnSpc>
            </a:pPr>
            <a:r>
              <a:rPr lang="en-US" sz="5599">
                <a:solidFill>
                  <a:srgbClr val="B1DDEA"/>
                </a:solidFill>
                <a:latin typeface="Now Bold"/>
              </a:rPr>
              <a:t>Project Overview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6897212" y="9411172"/>
            <a:ext cx="724175" cy="7174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99"/>
              </a:lnSpc>
            </a:pPr>
            <a:r>
              <a:rPr lang="en-US" sz="4144">
                <a:solidFill>
                  <a:srgbClr val="FFFFFF"/>
                </a:solidFill>
                <a:latin typeface="Times New Roman"/>
              </a:rPr>
              <a:t>05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0" y="0"/>
            <a:ext cx="1670639" cy="2496879"/>
          </a:xfrm>
          <a:custGeom>
            <a:avLst/>
            <a:gdLst/>
            <a:ahLst/>
            <a:cxnLst/>
            <a:rect r="r" b="b" t="t" l="l"/>
            <a:pathLst>
              <a:path h="2496879" w="1670639">
                <a:moveTo>
                  <a:pt x="0" y="0"/>
                </a:moveTo>
                <a:lnTo>
                  <a:pt x="1670639" y="0"/>
                </a:lnTo>
                <a:lnTo>
                  <a:pt x="1670639" y="2496879"/>
                </a:lnTo>
                <a:lnTo>
                  <a:pt x="0" y="249687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1670639" y="8553949"/>
            <a:ext cx="4114800" cy="4114800"/>
            <a:chOff x="0" y="0"/>
            <a:chExt cx="5486400" cy="54864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5486400" cy="5486400"/>
            </a:xfrm>
            <a:custGeom>
              <a:avLst/>
              <a:gdLst/>
              <a:ahLst/>
              <a:cxnLst/>
              <a:rect r="r" b="b" t="t" l="l"/>
              <a:pathLst>
                <a:path h="5486400" w="5486400">
                  <a:moveTo>
                    <a:pt x="0" y="0"/>
                  </a:moveTo>
                  <a:lnTo>
                    <a:pt x="5486400" y="0"/>
                  </a:lnTo>
                  <a:lnTo>
                    <a:pt x="548640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7828723" y="-3086100"/>
            <a:ext cx="4114800" cy="4114800"/>
            <a:chOff x="0" y="0"/>
            <a:chExt cx="5486400" cy="54864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5486400" cy="5486400"/>
            </a:xfrm>
            <a:custGeom>
              <a:avLst/>
              <a:gdLst/>
              <a:ahLst/>
              <a:cxnLst/>
              <a:rect r="r" b="b" t="t" l="l"/>
              <a:pathLst>
                <a:path h="5486400" w="5486400">
                  <a:moveTo>
                    <a:pt x="0" y="0"/>
                  </a:moveTo>
                  <a:lnTo>
                    <a:pt x="5486400" y="0"/>
                  </a:lnTo>
                  <a:lnTo>
                    <a:pt x="548640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sp>
        <p:nvSpPr>
          <p:cNvPr name="TextBox 17" id="17"/>
          <p:cNvSpPr txBox="true"/>
          <p:nvPr/>
        </p:nvSpPr>
        <p:spPr>
          <a:xfrm rot="0">
            <a:off x="2190872" y="4259844"/>
            <a:ext cx="8720228" cy="2352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525"/>
              </a:lnSpc>
              <a:spcBef>
                <a:spcPct val="0"/>
              </a:spcBef>
            </a:pPr>
            <a:r>
              <a:rPr lang="en-US" sz="3678">
                <a:solidFill>
                  <a:srgbClr val="FFFFFF"/>
                </a:solidFill>
                <a:latin typeface="Times New Roman"/>
              </a:rPr>
              <a:t>A music database management platform   that fosters an engaging environment where users can effortlessly discover, enjoy, and share their favorite music.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37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324683" y="0"/>
            <a:ext cx="4536037" cy="10719437"/>
          </a:xfrm>
          <a:custGeom>
            <a:avLst/>
            <a:gdLst/>
            <a:ahLst/>
            <a:cxnLst/>
            <a:rect r="r" b="b" t="t" l="l"/>
            <a:pathLst>
              <a:path h="10719437" w="4536037">
                <a:moveTo>
                  <a:pt x="0" y="0"/>
                </a:moveTo>
                <a:lnTo>
                  <a:pt x="4536037" y="0"/>
                </a:lnTo>
                <a:lnTo>
                  <a:pt x="4536037" y="10719437"/>
                </a:lnTo>
                <a:lnTo>
                  <a:pt x="0" y="107194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381408" y="447819"/>
            <a:ext cx="1891709" cy="1820709"/>
          </a:xfrm>
          <a:custGeom>
            <a:avLst/>
            <a:gdLst/>
            <a:ahLst/>
            <a:cxnLst/>
            <a:rect r="r" b="b" t="t" l="l"/>
            <a:pathLst>
              <a:path h="1820709" w="1891709">
                <a:moveTo>
                  <a:pt x="0" y="0"/>
                </a:moveTo>
                <a:lnTo>
                  <a:pt x="1891710" y="0"/>
                </a:lnTo>
                <a:lnTo>
                  <a:pt x="1891710" y="1820710"/>
                </a:lnTo>
                <a:lnTo>
                  <a:pt x="0" y="18207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263468" y="2777623"/>
            <a:ext cx="1891709" cy="1891709"/>
          </a:xfrm>
          <a:custGeom>
            <a:avLst/>
            <a:gdLst/>
            <a:ahLst/>
            <a:cxnLst/>
            <a:rect r="r" b="b" t="t" l="l"/>
            <a:pathLst>
              <a:path h="1891709" w="1891709">
                <a:moveTo>
                  <a:pt x="0" y="0"/>
                </a:moveTo>
                <a:lnTo>
                  <a:pt x="1891709" y="0"/>
                </a:lnTo>
                <a:lnTo>
                  <a:pt x="1891709" y="1891709"/>
                </a:lnTo>
                <a:lnTo>
                  <a:pt x="0" y="18917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263468" y="5438133"/>
            <a:ext cx="1891709" cy="1891709"/>
          </a:xfrm>
          <a:custGeom>
            <a:avLst/>
            <a:gdLst/>
            <a:ahLst/>
            <a:cxnLst/>
            <a:rect r="r" b="b" t="t" l="l"/>
            <a:pathLst>
              <a:path h="1891709" w="1891709">
                <a:moveTo>
                  <a:pt x="0" y="0"/>
                </a:moveTo>
                <a:lnTo>
                  <a:pt x="1891709" y="0"/>
                </a:lnTo>
                <a:lnTo>
                  <a:pt x="1891709" y="1891709"/>
                </a:lnTo>
                <a:lnTo>
                  <a:pt x="0" y="18917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265499" y="7969047"/>
            <a:ext cx="1891709" cy="1820709"/>
          </a:xfrm>
          <a:custGeom>
            <a:avLst/>
            <a:gdLst/>
            <a:ahLst/>
            <a:cxnLst/>
            <a:rect r="r" b="b" t="t" l="l"/>
            <a:pathLst>
              <a:path h="1820709" w="1891709">
                <a:moveTo>
                  <a:pt x="0" y="0"/>
                </a:moveTo>
                <a:lnTo>
                  <a:pt x="1891710" y="0"/>
                </a:lnTo>
                <a:lnTo>
                  <a:pt x="1891710" y="1820710"/>
                </a:lnTo>
                <a:lnTo>
                  <a:pt x="0" y="18207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649763" y="5682979"/>
            <a:ext cx="949019" cy="1144650"/>
          </a:xfrm>
          <a:custGeom>
            <a:avLst/>
            <a:gdLst/>
            <a:ahLst/>
            <a:cxnLst/>
            <a:rect r="r" b="b" t="t" l="l"/>
            <a:pathLst>
              <a:path h="1144650" w="949019">
                <a:moveTo>
                  <a:pt x="0" y="0"/>
                </a:moveTo>
                <a:lnTo>
                  <a:pt x="949019" y="0"/>
                </a:lnTo>
                <a:lnTo>
                  <a:pt x="949019" y="1144650"/>
                </a:lnTo>
                <a:lnTo>
                  <a:pt x="0" y="114465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687877" y="3015323"/>
            <a:ext cx="872791" cy="1179447"/>
          </a:xfrm>
          <a:custGeom>
            <a:avLst/>
            <a:gdLst/>
            <a:ahLst/>
            <a:cxnLst/>
            <a:rect r="r" b="b" t="t" l="l"/>
            <a:pathLst>
              <a:path h="1179447" w="872791">
                <a:moveTo>
                  <a:pt x="0" y="0"/>
                </a:moveTo>
                <a:lnTo>
                  <a:pt x="872791" y="0"/>
                </a:lnTo>
                <a:lnTo>
                  <a:pt x="872791" y="1179447"/>
                </a:lnTo>
                <a:lnTo>
                  <a:pt x="0" y="117944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638577" y="8339492"/>
            <a:ext cx="922091" cy="922091"/>
          </a:xfrm>
          <a:custGeom>
            <a:avLst/>
            <a:gdLst/>
            <a:ahLst/>
            <a:cxnLst/>
            <a:rect r="r" b="b" t="t" l="l"/>
            <a:pathLst>
              <a:path h="922091" w="922091">
                <a:moveTo>
                  <a:pt x="0" y="0"/>
                </a:moveTo>
                <a:lnTo>
                  <a:pt x="922091" y="0"/>
                </a:lnTo>
                <a:lnTo>
                  <a:pt x="922091" y="922092"/>
                </a:lnTo>
                <a:lnTo>
                  <a:pt x="0" y="92209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687877" y="825859"/>
            <a:ext cx="1061972" cy="809030"/>
          </a:xfrm>
          <a:custGeom>
            <a:avLst/>
            <a:gdLst/>
            <a:ahLst/>
            <a:cxnLst/>
            <a:rect r="r" b="b" t="t" l="l"/>
            <a:pathLst>
              <a:path h="809030" w="1061972">
                <a:moveTo>
                  <a:pt x="0" y="0"/>
                </a:moveTo>
                <a:lnTo>
                  <a:pt x="1061972" y="0"/>
                </a:lnTo>
                <a:lnTo>
                  <a:pt x="1061972" y="809030"/>
                </a:lnTo>
                <a:lnTo>
                  <a:pt x="0" y="80903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9144000" y="4137866"/>
            <a:ext cx="7375115" cy="22461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83"/>
              </a:lnSpc>
            </a:pPr>
            <a:r>
              <a:rPr lang="en-US" sz="5599">
                <a:solidFill>
                  <a:srgbClr val="B1DDEA"/>
                </a:solidFill>
                <a:latin typeface="Times New Roman Bold"/>
              </a:rPr>
              <a:t>    Tools and Technology </a:t>
            </a:r>
          </a:p>
          <a:p>
            <a:pPr algn="l">
              <a:lnSpc>
                <a:spcPts val="7783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4155177" y="1282729"/>
            <a:ext cx="7194808" cy="5709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34"/>
              </a:lnSpc>
            </a:pPr>
            <a:r>
              <a:rPr lang="en-US" sz="2900">
                <a:solidFill>
                  <a:srgbClr val="FFFFFF"/>
                </a:solidFill>
                <a:latin typeface="Times New Roman"/>
              </a:rPr>
              <a:t>C#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155177" y="749589"/>
            <a:ext cx="4497595" cy="6085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47"/>
              </a:lnSpc>
            </a:pPr>
            <a:r>
              <a:rPr lang="en-US" sz="3199">
                <a:solidFill>
                  <a:srgbClr val="B100E8"/>
                </a:solidFill>
                <a:latin typeface="Times New Roman Bold"/>
              </a:rPr>
              <a:t>Programming Language: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155177" y="3751728"/>
            <a:ext cx="7194808" cy="5138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34"/>
              </a:lnSpc>
            </a:pPr>
            <a:r>
              <a:rPr lang="en-US" sz="2900">
                <a:solidFill>
                  <a:srgbClr val="FFFFFF"/>
                </a:solidFill>
                <a:latin typeface="DM Sans"/>
              </a:rPr>
              <a:t>Oracle SQL 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4155177" y="3219299"/>
            <a:ext cx="3054282" cy="6086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47"/>
              </a:lnSpc>
            </a:pPr>
            <a:r>
              <a:rPr lang="en-US" sz="3200">
                <a:solidFill>
                  <a:srgbClr val="B100E8"/>
                </a:solidFill>
                <a:latin typeface="Times New Roman Bold"/>
              </a:rPr>
              <a:t>Data Storage: 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4158691" y="6532619"/>
            <a:ext cx="7194808" cy="513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34"/>
              </a:lnSpc>
            </a:pPr>
            <a:r>
              <a:rPr lang="en-US" sz="2900">
                <a:solidFill>
                  <a:srgbClr val="FFFFFF"/>
                </a:solidFill>
                <a:latin typeface="DM Sans"/>
              </a:rPr>
              <a:t>.Net Framework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4155177" y="5837172"/>
            <a:ext cx="3054282" cy="6086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47"/>
              </a:lnSpc>
            </a:pPr>
            <a:r>
              <a:rPr lang="en-US" sz="3200">
                <a:solidFill>
                  <a:srgbClr val="B100E8"/>
                </a:solidFill>
                <a:latin typeface="Times New Roman Bold"/>
              </a:rPr>
              <a:t>User Interface: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4158691" y="8256606"/>
            <a:ext cx="3054282" cy="6086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47"/>
              </a:lnSpc>
            </a:pPr>
            <a:r>
              <a:rPr lang="en-US" sz="3200">
                <a:solidFill>
                  <a:srgbClr val="B100E8"/>
                </a:solidFill>
                <a:latin typeface="Times New Roman Bold"/>
              </a:rPr>
              <a:t>IDE: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4158691" y="8765102"/>
            <a:ext cx="7194808" cy="5709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34"/>
              </a:lnSpc>
            </a:pPr>
            <a:r>
              <a:rPr lang="en-US" sz="2900">
                <a:solidFill>
                  <a:srgbClr val="FFFFFF"/>
                </a:solidFill>
                <a:latin typeface="Times New Roman"/>
              </a:rPr>
              <a:t>Visual Studio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7259300" y="9415899"/>
            <a:ext cx="724175" cy="6801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53"/>
              </a:lnSpc>
            </a:pPr>
            <a:r>
              <a:rPr lang="en-US" sz="3944">
                <a:solidFill>
                  <a:srgbClr val="FFFFFF"/>
                </a:solidFill>
                <a:latin typeface="Times New Roman"/>
              </a:rPr>
              <a:t>06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13385300" y="7902303"/>
            <a:ext cx="1769644" cy="1711728"/>
            <a:chOff x="0" y="0"/>
            <a:chExt cx="2359525" cy="2282304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2359533" cy="2282317"/>
            </a:xfrm>
            <a:custGeom>
              <a:avLst/>
              <a:gdLst/>
              <a:ahLst/>
              <a:cxnLst/>
              <a:rect r="r" b="b" t="t" l="l"/>
              <a:pathLst>
                <a:path h="2282317" w="2359533">
                  <a:moveTo>
                    <a:pt x="0" y="0"/>
                  </a:moveTo>
                  <a:lnTo>
                    <a:pt x="2359533" y="0"/>
                  </a:lnTo>
                  <a:lnTo>
                    <a:pt x="2359533" y="2282317"/>
                  </a:lnTo>
                  <a:lnTo>
                    <a:pt x="0" y="22823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/>
              <a:stretch>
                <a:fillRect l="-513" t="0" r="-512" b="0"/>
              </a:stretch>
            </a:blipFill>
          </p:spPr>
        </p:sp>
      </p:grpSp>
      <p:grpSp>
        <p:nvGrpSpPr>
          <p:cNvPr name="Group 23" id="23"/>
          <p:cNvGrpSpPr/>
          <p:nvPr/>
        </p:nvGrpSpPr>
        <p:grpSpPr>
          <a:xfrm rot="0">
            <a:off x="12500478" y="7046439"/>
            <a:ext cx="1769644" cy="1711728"/>
            <a:chOff x="0" y="0"/>
            <a:chExt cx="2359525" cy="2282304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2359533" cy="2282317"/>
            </a:xfrm>
            <a:custGeom>
              <a:avLst/>
              <a:gdLst/>
              <a:ahLst/>
              <a:cxnLst/>
              <a:rect r="r" b="b" t="t" l="l"/>
              <a:pathLst>
                <a:path h="2282317" w="2359533">
                  <a:moveTo>
                    <a:pt x="0" y="0"/>
                  </a:moveTo>
                  <a:lnTo>
                    <a:pt x="2359533" y="0"/>
                  </a:lnTo>
                  <a:lnTo>
                    <a:pt x="2359533" y="2282317"/>
                  </a:lnTo>
                  <a:lnTo>
                    <a:pt x="0" y="22823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/>
              <a:stretch>
                <a:fillRect l="-513" t="0" r="-512" b="0"/>
              </a:stretch>
            </a:blipFill>
          </p:spPr>
        </p:sp>
      </p:grpSp>
      <p:grpSp>
        <p:nvGrpSpPr>
          <p:cNvPr name="Group 25" id="25"/>
          <p:cNvGrpSpPr/>
          <p:nvPr/>
        </p:nvGrpSpPr>
        <p:grpSpPr>
          <a:xfrm rot="0">
            <a:off x="16475654" y="-2165429"/>
            <a:ext cx="3928900" cy="3800317"/>
            <a:chOff x="0" y="0"/>
            <a:chExt cx="2359525" cy="2282304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2359533" cy="2282317"/>
            </a:xfrm>
            <a:custGeom>
              <a:avLst/>
              <a:gdLst/>
              <a:ahLst/>
              <a:cxnLst/>
              <a:rect r="r" b="b" t="t" l="l"/>
              <a:pathLst>
                <a:path h="2282317" w="2359533">
                  <a:moveTo>
                    <a:pt x="0" y="0"/>
                  </a:moveTo>
                  <a:lnTo>
                    <a:pt x="2359533" y="0"/>
                  </a:lnTo>
                  <a:lnTo>
                    <a:pt x="2359533" y="2282317"/>
                  </a:lnTo>
                  <a:lnTo>
                    <a:pt x="0" y="22823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/>
              <a:stretch>
                <a:fillRect l="-513" t="0" r="-512" b="0"/>
              </a:stretch>
            </a:blipFill>
          </p:spPr>
        </p:sp>
      </p:grpSp>
      <p:grpSp>
        <p:nvGrpSpPr>
          <p:cNvPr name="Group 27" id="27"/>
          <p:cNvGrpSpPr/>
          <p:nvPr/>
        </p:nvGrpSpPr>
        <p:grpSpPr>
          <a:xfrm rot="0">
            <a:off x="17983475" y="1358174"/>
            <a:ext cx="1769644" cy="1711728"/>
            <a:chOff x="0" y="0"/>
            <a:chExt cx="2359525" cy="2282304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2359533" cy="2282317"/>
            </a:xfrm>
            <a:custGeom>
              <a:avLst/>
              <a:gdLst/>
              <a:ahLst/>
              <a:cxnLst/>
              <a:rect r="r" b="b" t="t" l="l"/>
              <a:pathLst>
                <a:path h="2282317" w="2359533">
                  <a:moveTo>
                    <a:pt x="0" y="0"/>
                  </a:moveTo>
                  <a:lnTo>
                    <a:pt x="2359533" y="0"/>
                  </a:lnTo>
                  <a:lnTo>
                    <a:pt x="2359533" y="2282317"/>
                  </a:lnTo>
                  <a:lnTo>
                    <a:pt x="0" y="22823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/>
              <a:stretch>
                <a:fillRect l="-513" t="0" r="-512" b="0"/>
              </a:stretch>
            </a:blipFill>
          </p:spPr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37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122442">
            <a:off x="-1982561" y="228954"/>
            <a:ext cx="22604696" cy="11048045"/>
          </a:xfrm>
          <a:custGeom>
            <a:avLst/>
            <a:gdLst/>
            <a:ahLst/>
            <a:cxnLst/>
            <a:rect r="r" b="b" t="t" l="l"/>
            <a:pathLst>
              <a:path h="11048045" w="22604696">
                <a:moveTo>
                  <a:pt x="0" y="0"/>
                </a:moveTo>
                <a:lnTo>
                  <a:pt x="22604696" y="0"/>
                </a:lnTo>
                <a:lnTo>
                  <a:pt x="22604696" y="11048045"/>
                </a:lnTo>
                <a:lnTo>
                  <a:pt x="0" y="110480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80664" y="0"/>
            <a:ext cx="16130694" cy="10464023"/>
          </a:xfrm>
          <a:custGeom>
            <a:avLst/>
            <a:gdLst/>
            <a:ahLst/>
            <a:cxnLst/>
            <a:rect r="r" b="b" t="t" l="l"/>
            <a:pathLst>
              <a:path h="10464023" w="16130694">
                <a:moveTo>
                  <a:pt x="0" y="0"/>
                </a:moveTo>
                <a:lnTo>
                  <a:pt x="16130694" y="0"/>
                </a:lnTo>
                <a:lnTo>
                  <a:pt x="16130694" y="10464023"/>
                </a:lnTo>
                <a:lnTo>
                  <a:pt x="0" y="1046402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7259300" y="9163050"/>
            <a:ext cx="724175" cy="661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07"/>
              </a:lnSpc>
            </a:pPr>
            <a:r>
              <a:rPr lang="en-US" sz="3744">
                <a:solidFill>
                  <a:srgbClr val="FFFFFF"/>
                </a:solidFill>
                <a:latin typeface="Times New Roman"/>
              </a:rPr>
              <a:t>07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5712135"/>
            <a:ext cx="18288000" cy="6800134"/>
          </a:xfrm>
          <a:custGeom>
            <a:avLst/>
            <a:gdLst/>
            <a:ahLst/>
            <a:cxnLst/>
            <a:rect r="r" b="b" t="t" l="l"/>
            <a:pathLst>
              <a:path h="6800134" w="18288000">
                <a:moveTo>
                  <a:pt x="0" y="0"/>
                </a:moveTo>
                <a:lnTo>
                  <a:pt x="18288000" y="0"/>
                </a:lnTo>
                <a:lnTo>
                  <a:pt x="18288000" y="6800134"/>
                </a:lnTo>
                <a:lnTo>
                  <a:pt x="0" y="68001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4784123" y="5105400"/>
            <a:ext cx="76200" cy="3969403"/>
            <a:chOff x="0" y="0"/>
            <a:chExt cx="101600" cy="529253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01600" cy="5292598"/>
            </a:xfrm>
            <a:custGeom>
              <a:avLst/>
              <a:gdLst/>
              <a:ahLst/>
              <a:cxnLst/>
              <a:rect r="r" b="b" t="t" l="l"/>
              <a:pathLst>
                <a:path h="5292598" w="101600">
                  <a:moveTo>
                    <a:pt x="101600" y="50800"/>
                  </a:moveTo>
                  <a:lnTo>
                    <a:pt x="101600" y="5241798"/>
                  </a:lnTo>
                  <a:cubicBezTo>
                    <a:pt x="101600" y="5269865"/>
                    <a:pt x="78867" y="5292598"/>
                    <a:pt x="50800" y="5292598"/>
                  </a:cubicBezTo>
                  <a:cubicBezTo>
                    <a:pt x="22733" y="5292598"/>
                    <a:pt x="0" y="5269865"/>
                    <a:pt x="0" y="5241798"/>
                  </a:cubicBezTo>
                  <a:lnTo>
                    <a:pt x="0" y="50800"/>
                  </a:lnTo>
                  <a:cubicBezTo>
                    <a:pt x="0" y="22733"/>
                    <a:pt x="22733" y="0"/>
                    <a:pt x="50800" y="0"/>
                  </a:cubicBezTo>
                  <a:cubicBezTo>
                    <a:pt x="78867" y="0"/>
                    <a:pt x="101600" y="22733"/>
                    <a:pt x="101600" y="50800"/>
                  </a:cubicBezTo>
                  <a:close/>
                </a:path>
              </a:pathLst>
            </a:custGeom>
            <a:solidFill>
              <a:srgbClr val="04001E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9182233" y="5105400"/>
            <a:ext cx="76200" cy="3969403"/>
            <a:chOff x="0" y="0"/>
            <a:chExt cx="101600" cy="529253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01600" cy="5292598"/>
            </a:xfrm>
            <a:custGeom>
              <a:avLst/>
              <a:gdLst/>
              <a:ahLst/>
              <a:cxnLst/>
              <a:rect r="r" b="b" t="t" l="l"/>
              <a:pathLst>
                <a:path h="5292598" w="101600">
                  <a:moveTo>
                    <a:pt x="101600" y="50800"/>
                  </a:moveTo>
                  <a:lnTo>
                    <a:pt x="101600" y="5241798"/>
                  </a:lnTo>
                  <a:cubicBezTo>
                    <a:pt x="101600" y="5269865"/>
                    <a:pt x="78867" y="5292598"/>
                    <a:pt x="50800" y="5292598"/>
                  </a:cubicBezTo>
                  <a:cubicBezTo>
                    <a:pt x="22733" y="5292598"/>
                    <a:pt x="0" y="5269865"/>
                    <a:pt x="0" y="5241798"/>
                  </a:cubicBezTo>
                  <a:lnTo>
                    <a:pt x="0" y="50800"/>
                  </a:lnTo>
                  <a:cubicBezTo>
                    <a:pt x="0" y="22733"/>
                    <a:pt x="22733" y="0"/>
                    <a:pt x="50800" y="0"/>
                  </a:cubicBezTo>
                  <a:cubicBezTo>
                    <a:pt x="78867" y="0"/>
                    <a:pt x="101600" y="22733"/>
                    <a:pt x="101600" y="50800"/>
                  </a:cubicBezTo>
                  <a:close/>
                </a:path>
              </a:pathLst>
            </a:custGeom>
            <a:solidFill>
              <a:srgbClr val="04001E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13426325" y="5105400"/>
            <a:ext cx="76200" cy="3969403"/>
            <a:chOff x="0" y="0"/>
            <a:chExt cx="101600" cy="529253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01600" cy="5292598"/>
            </a:xfrm>
            <a:custGeom>
              <a:avLst/>
              <a:gdLst/>
              <a:ahLst/>
              <a:cxnLst/>
              <a:rect r="r" b="b" t="t" l="l"/>
              <a:pathLst>
                <a:path h="5292598" w="101600">
                  <a:moveTo>
                    <a:pt x="101600" y="50800"/>
                  </a:moveTo>
                  <a:lnTo>
                    <a:pt x="101600" y="5241798"/>
                  </a:lnTo>
                  <a:cubicBezTo>
                    <a:pt x="101600" y="5269865"/>
                    <a:pt x="78867" y="5292598"/>
                    <a:pt x="50800" y="5292598"/>
                  </a:cubicBezTo>
                  <a:cubicBezTo>
                    <a:pt x="22733" y="5292598"/>
                    <a:pt x="0" y="5269865"/>
                    <a:pt x="0" y="5241798"/>
                  </a:cubicBezTo>
                  <a:lnTo>
                    <a:pt x="0" y="50800"/>
                  </a:lnTo>
                  <a:cubicBezTo>
                    <a:pt x="0" y="22733"/>
                    <a:pt x="22733" y="0"/>
                    <a:pt x="50800" y="0"/>
                  </a:cubicBezTo>
                  <a:cubicBezTo>
                    <a:pt x="78867" y="0"/>
                    <a:pt x="101600" y="22733"/>
                    <a:pt x="101600" y="50800"/>
                  </a:cubicBezTo>
                  <a:close/>
                </a:path>
              </a:pathLst>
            </a:custGeom>
            <a:solidFill>
              <a:srgbClr val="04001E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1344504" y="4334201"/>
            <a:ext cx="2763344" cy="2755900"/>
            <a:chOff x="0" y="0"/>
            <a:chExt cx="812800" cy="810611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0611"/>
            </a:xfrm>
            <a:custGeom>
              <a:avLst/>
              <a:gdLst/>
              <a:ahLst/>
              <a:cxnLst/>
              <a:rect r="r" b="b" t="t" l="l"/>
              <a:pathLst>
                <a:path h="810611" w="812800">
                  <a:moveTo>
                    <a:pt x="64438" y="0"/>
                  </a:moveTo>
                  <a:lnTo>
                    <a:pt x="748362" y="0"/>
                  </a:lnTo>
                  <a:cubicBezTo>
                    <a:pt x="783950" y="0"/>
                    <a:pt x="812800" y="28850"/>
                    <a:pt x="812800" y="64438"/>
                  </a:cubicBezTo>
                  <a:lnTo>
                    <a:pt x="812800" y="746173"/>
                  </a:lnTo>
                  <a:cubicBezTo>
                    <a:pt x="812800" y="781761"/>
                    <a:pt x="783950" y="810611"/>
                    <a:pt x="748362" y="810611"/>
                  </a:cubicBezTo>
                  <a:lnTo>
                    <a:pt x="64438" y="810611"/>
                  </a:lnTo>
                  <a:cubicBezTo>
                    <a:pt x="28850" y="810611"/>
                    <a:pt x="0" y="781761"/>
                    <a:pt x="0" y="746173"/>
                  </a:cubicBezTo>
                  <a:lnTo>
                    <a:pt x="0" y="64438"/>
                  </a:lnTo>
                  <a:cubicBezTo>
                    <a:pt x="0" y="28850"/>
                    <a:pt x="28850" y="0"/>
                    <a:pt x="64438" y="0"/>
                  </a:cubicBezTo>
                  <a:close/>
                </a:path>
              </a:pathLst>
            </a:custGeom>
            <a:blipFill>
              <a:blip r:embed="rId4"/>
              <a:stretch>
                <a:fillRect l="0" t="-1106" r="0" b="-1106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5677688" y="4334185"/>
            <a:ext cx="2763344" cy="2755900"/>
            <a:chOff x="0" y="0"/>
            <a:chExt cx="812800" cy="810611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0611"/>
            </a:xfrm>
            <a:custGeom>
              <a:avLst/>
              <a:gdLst/>
              <a:ahLst/>
              <a:cxnLst/>
              <a:rect r="r" b="b" t="t" l="l"/>
              <a:pathLst>
                <a:path h="810611" w="812800">
                  <a:moveTo>
                    <a:pt x="64438" y="0"/>
                  </a:moveTo>
                  <a:lnTo>
                    <a:pt x="748362" y="0"/>
                  </a:lnTo>
                  <a:cubicBezTo>
                    <a:pt x="783950" y="0"/>
                    <a:pt x="812800" y="28850"/>
                    <a:pt x="812800" y="64438"/>
                  </a:cubicBezTo>
                  <a:lnTo>
                    <a:pt x="812800" y="746173"/>
                  </a:lnTo>
                  <a:cubicBezTo>
                    <a:pt x="812800" y="781761"/>
                    <a:pt x="783950" y="810611"/>
                    <a:pt x="748362" y="810611"/>
                  </a:cubicBezTo>
                  <a:lnTo>
                    <a:pt x="64438" y="810611"/>
                  </a:lnTo>
                  <a:cubicBezTo>
                    <a:pt x="28850" y="810611"/>
                    <a:pt x="0" y="781761"/>
                    <a:pt x="0" y="746173"/>
                  </a:cubicBezTo>
                  <a:lnTo>
                    <a:pt x="0" y="64438"/>
                  </a:lnTo>
                  <a:cubicBezTo>
                    <a:pt x="0" y="28850"/>
                    <a:pt x="28850" y="0"/>
                    <a:pt x="64438" y="0"/>
                  </a:cubicBezTo>
                  <a:close/>
                </a:path>
              </a:pathLst>
            </a:custGeom>
            <a:blipFill>
              <a:blip r:embed="rId5"/>
              <a:stretch>
                <a:fillRect l="-7396" t="0" r="-7396" b="0"/>
              </a:stretch>
            </a:blip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9930605" y="4322719"/>
            <a:ext cx="2763344" cy="2755900"/>
            <a:chOff x="0" y="0"/>
            <a:chExt cx="812800" cy="810611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0611"/>
            </a:xfrm>
            <a:custGeom>
              <a:avLst/>
              <a:gdLst/>
              <a:ahLst/>
              <a:cxnLst/>
              <a:rect r="r" b="b" t="t" l="l"/>
              <a:pathLst>
                <a:path h="810611" w="812800">
                  <a:moveTo>
                    <a:pt x="64438" y="0"/>
                  </a:moveTo>
                  <a:lnTo>
                    <a:pt x="748362" y="0"/>
                  </a:lnTo>
                  <a:cubicBezTo>
                    <a:pt x="783950" y="0"/>
                    <a:pt x="812800" y="28850"/>
                    <a:pt x="812800" y="64438"/>
                  </a:cubicBezTo>
                  <a:lnTo>
                    <a:pt x="812800" y="746173"/>
                  </a:lnTo>
                  <a:cubicBezTo>
                    <a:pt x="812800" y="781761"/>
                    <a:pt x="783950" y="810611"/>
                    <a:pt x="748362" y="810611"/>
                  </a:cubicBezTo>
                  <a:lnTo>
                    <a:pt x="64438" y="810611"/>
                  </a:lnTo>
                  <a:cubicBezTo>
                    <a:pt x="28850" y="810611"/>
                    <a:pt x="0" y="781761"/>
                    <a:pt x="0" y="746173"/>
                  </a:cubicBezTo>
                  <a:lnTo>
                    <a:pt x="0" y="64438"/>
                  </a:lnTo>
                  <a:cubicBezTo>
                    <a:pt x="0" y="28850"/>
                    <a:pt x="28850" y="0"/>
                    <a:pt x="64438" y="0"/>
                  </a:cubicBezTo>
                  <a:close/>
                </a:path>
              </a:pathLst>
            </a:custGeom>
            <a:blipFill>
              <a:blip r:embed="rId6"/>
              <a:stretch>
                <a:fillRect l="-4051" t="0" r="-4051" b="0"/>
              </a:stretch>
            </a:blip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14495956" y="4322719"/>
            <a:ext cx="2763344" cy="2755900"/>
            <a:chOff x="0" y="0"/>
            <a:chExt cx="812800" cy="810611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0611"/>
            </a:xfrm>
            <a:custGeom>
              <a:avLst/>
              <a:gdLst/>
              <a:ahLst/>
              <a:cxnLst/>
              <a:rect r="r" b="b" t="t" l="l"/>
              <a:pathLst>
                <a:path h="810611" w="812800">
                  <a:moveTo>
                    <a:pt x="64438" y="0"/>
                  </a:moveTo>
                  <a:lnTo>
                    <a:pt x="748362" y="0"/>
                  </a:lnTo>
                  <a:cubicBezTo>
                    <a:pt x="783950" y="0"/>
                    <a:pt x="812800" y="28850"/>
                    <a:pt x="812800" y="64438"/>
                  </a:cubicBezTo>
                  <a:lnTo>
                    <a:pt x="812800" y="746173"/>
                  </a:lnTo>
                  <a:cubicBezTo>
                    <a:pt x="812800" y="781761"/>
                    <a:pt x="783950" y="810611"/>
                    <a:pt x="748362" y="810611"/>
                  </a:cubicBezTo>
                  <a:lnTo>
                    <a:pt x="64438" y="810611"/>
                  </a:lnTo>
                  <a:cubicBezTo>
                    <a:pt x="28850" y="810611"/>
                    <a:pt x="0" y="781761"/>
                    <a:pt x="0" y="746173"/>
                  </a:cubicBezTo>
                  <a:lnTo>
                    <a:pt x="0" y="64438"/>
                  </a:lnTo>
                  <a:cubicBezTo>
                    <a:pt x="0" y="28850"/>
                    <a:pt x="28850" y="0"/>
                    <a:pt x="64438" y="0"/>
                  </a:cubicBezTo>
                  <a:close/>
                </a:path>
              </a:pathLst>
            </a:custGeom>
            <a:blipFill>
              <a:blip r:embed="rId7"/>
              <a:stretch>
                <a:fillRect l="-1145" t="0" r="-1145" b="0"/>
              </a:stretch>
            </a:blipFill>
          </p:spPr>
        </p:sp>
      </p:grpSp>
      <p:sp>
        <p:nvSpPr>
          <p:cNvPr name="TextBox 17" id="17"/>
          <p:cNvSpPr txBox="true"/>
          <p:nvPr/>
        </p:nvSpPr>
        <p:spPr>
          <a:xfrm rot="0">
            <a:off x="2726176" y="377558"/>
            <a:ext cx="12827781" cy="14191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424"/>
              </a:lnSpc>
            </a:pPr>
            <a:r>
              <a:rPr lang="en-US" sz="7498">
                <a:solidFill>
                  <a:srgbClr val="01237D"/>
                </a:solidFill>
                <a:latin typeface="Times New Roman Bold"/>
              </a:rPr>
              <a:t>Features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59284" y="2824361"/>
            <a:ext cx="2956333" cy="1376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58"/>
              </a:lnSpc>
            </a:pPr>
            <a:r>
              <a:rPr lang="en-US" sz="2559">
                <a:solidFill>
                  <a:srgbClr val="01237D"/>
                </a:solidFill>
                <a:latin typeface="Times New Roman Bold"/>
              </a:rPr>
              <a:t>User Authentication and Account Management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173617" y="2587324"/>
            <a:ext cx="2277319" cy="16135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69"/>
              </a:lnSpc>
            </a:pPr>
            <a:r>
              <a:rPr lang="en-US" sz="2998">
                <a:solidFill>
                  <a:srgbClr val="01237D"/>
                </a:solidFill>
                <a:latin typeface="Times New Roman Bold"/>
              </a:rPr>
              <a:t>Song Browsing and Searching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7259300" y="9438631"/>
            <a:ext cx="724175" cy="6805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30"/>
              </a:lnSpc>
            </a:pPr>
            <a:r>
              <a:rPr lang="en-US" sz="3844">
                <a:solidFill>
                  <a:srgbClr val="FFFFFF"/>
                </a:solidFill>
                <a:latin typeface="Times New Roman"/>
              </a:rPr>
              <a:t>08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4275729" y="7330448"/>
            <a:ext cx="3345658" cy="10600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86"/>
              </a:lnSpc>
            </a:pPr>
            <a:r>
              <a:rPr lang="en-US" sz="2799">
                <a:solidFill>
                  <a:srgbClr val="FFFFFF"/>
                </a:solidFill>
                <a:latin typeface="Times New Roman Bold"/>
              </a:rPr>
              <a:t>Album Browsing and Searching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5386531" y="7578098"/>
            <a:ext cx="3345658" cy="5867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79"/>
              </a:lnSpc>
            </a:pPr>
            <a:r>
              <a:rPr lang="en-US" sz="2998">
                <a:solidFill>
                  <a:srgbClr val="FFFFFF"/>
                </a:solidFill>
                <a:latin typeface="Times New Roman Bold"/>
              </a:rPr>
              <a:t>Admin Pannel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5712135"/>
            <a:ext cx="18288000" cy="6800134"/>
          </a:xfrm>
          <a:custGeom>
            <a:avLst/>
            <a:gdLst/>
            <a:ahLst/>
            <a:cxnLst/>
            <a:rect r="r" b="b" t="t" l="l"/>
            <a:pathLst>
              <a:path h="6800134" w="18288000">
                <a:moveTo>
                  <a:pt x="0" y="0"/>
                </a:moveTo>
                <a:lnTo>
                  <a:pt x="18288000" y="0"/>
                </a:lnTo>
                <a:lnTo>
                  <a:pt x="18288000" y="6800134"/>
                </a:lnTo>
                <a:lnTo>
                  <a:pt x="0" y="68001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4784123" y="5105400"/>
            <a:ext cx="76200" cy="3969403"/>
            <a:chOff x="0" y="0"/>
            <a:chExt cx="101600" cy="529253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01600" cy="5292598"/>
            </a:xfrm>
            <a:custGeom>
              <a:avLst/>
              <a:gdLst/>
              <a:ahLst/>
              <a:cxnLst/>
              <a:rect r="r" b="b" t="t" l="l"/>
              <a:pathLst>
                <a:path h="5292598" w="101600">
                  <a:moveTo>
                    <a:pt x="101600" y="50800"/>
                  </a:moveTo>
                  <a:lnTo>
                    <a:pt x="101600" y="5241798"/>
                  </a:lnTo>
                  <a:cubicBezTo>
                    <a:pt x="101600" y="5269865"/>
                    <a:pt x="78867" y="5292598"/>
                    <a:pt x="50800" y="5292598"/>
                  </a:cubicBezTo>
                  <a:cubicBezTo>
                    <a:pt x="22733" y="5292598"/>
                    <a:pt x="0" y="5269865"/>
                    <a:pt x="0" y="5241798"/>
                  </a:cubicBezTo>
                  <a:lnTo>
                    <a:pt x="0" y="50800"/>
                  </a:lnTo>
                  <a:cubicBezTo>
                    <a:pt x="0" y="22733"/>
                    <a:pt x="22733" y="0"/>
                    <a:pt x="50800" y="0"/>
                  </a:cubicBezTo>
                  <a:cubicBezTo>
                    <a:pt x="78867" y="0"/>
                    <a:pt x="101600" y="22733"/>
                    <a:pt x="101600" y="50800"/>
                  </a:cubicBezTo>
                  <a:close/>
                </a:path>
              </a:pathLst>
            </a:custGeom>
            <a:solidFill>
              <a:srgbClr val="04001E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9182233" y="5105400"/>
            <a:ext cx="76200" cy="3969403"/>
            <a:chOff x="0" y="0"/>
            <a:chExt cx="101600" cy="529253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01600" cy="5292598"/>
            </a:xfrm>
            <a:custGeom>
              <a:avLst/>
              <a:gdLst/>
              <a:ahLst/>
              <a:cxnLst/>
              <a:rect r="r" b="b" t="t" l="l"/>
              <a:pathLst>
                <a:path h="5292598" w="101600">
                  <a:moveTo>
                    <a:pt x="101600" y="50800"/>
                  </a:moveTo>
                  <a:lnTo>
                    <a:pt x="101600" y="5241798"/>
                  </a:lnTo>
                  <a:cubicBezTo>
                    <a:pt x="101600" y="5269865"/>
                    <a:pt x="78867" y="5292598"/>
                    <a:pt x="50800" y="5292598"/>
                  </a:cubicBezTo>
                  <a:cubicBezTo>
                    <a:pt x="22733" y="5292598"/>
                    <a:pt x="0" y="5269865"/>
                    <a:pt x="0" y="5241798"/>
                  </a:cubicBezTo>
                  <a:lnTo>
                    <a:pt x="0" y="50800"/>
                  </a:lnTo>
                  <a:cubicBezTo>
                    <a:pt x="0" y="22733"/>
                    <a:pt x="22733" y="0"/>
                    <a:pt x="50800" y="0"/>
                  </a:cubicBezTo>
                  <a:cubicBezTo>
                    <a:pt x="78867" y="0"/>
                    <a:pt x="101600" y="22733"/>
                    <a:pt x="101600" y="50800"/>
                  </a:cubicBezTo>
                  <a:close/>
                </a:path>
              </a:pathLst>
            </a:custGeom>
            <a:solidFill>
              <a:srgbClr val="04001E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13426325" y="5105400"/>
            <a:ext cx="76200" cy="3969403"/>
            <a:chOff x="0" y="0"/>
            <a:chExt cx="101600" cy="529253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01600" cy="5292598"/>
            </a:xfrm>
            <a:custGeom>
              <a:avLst/>
              <a:gdLst/>
              <a:ahLst/>
              <a:cxnLst/>
              <a:rect r="r" b="b" t="t" l="l"/>
              <a:pathLst>
                <a:path h="5292598" w="101600">
                  <a:moveTo>
                    <a:pt x="101600" y="50800"/>
                  </a:moveTo>
                  <a:lnTo>
                    <a:pt x="101600" y="5241798"/>
                  </a:lnTo>
                  <a:cubicBezTo>
                    <a:pt x="101600" y="5269865"/>
                    <a:pt x="78867" y="5292598"/>
                    <a:pt x="50800" y="5292598"/>
                  </a:cubicBezTo>
                  <a:cubicBezTo>
                    <a:pt x="22733" y="5292598"/>
                    <a:pt x="0" y="5269865"/>
                    <a:pt x="0" y="5241798"/>
                  </a:cubicBezTo>
                  <a:lnTo>
                    <a:pt x="0" y="50800"/>
                  </a:lnTo>
                  <a:cubicBezTo>
                    <a:pt x="0" y="22733"/>
                    <a:pt x="22733" y="0"/>
                    <a:pt x="50800" y="0"/>
                  </a:cubicBezTo>
                  <a:cubicBezTo>
                    <a:pt x="78867" y="0"/>
                    <a:pt x="101600" y="22733"/>
                    <a:pt x="101600" y="50800"/>
                  </a:cubicBezTo>
                  <a:close/>
                </a:path>
              </a:pathLst>
            </a:custGeom>
            <a:solidFill>
              <a:srgbClr val="04001E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1424771" y="4334201"/>
            <a:ext cx="2763344" cy="2755900"/>
            <a:chOff x="0" y="0"/>
            <a:chExt cx="812800" cy="810611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0611"/>
            </a:xfrm>
            <a:custGeom>
              <a:avLst/>
              <a:gdLst/>
              <a:ahLst/>
              <a:cxnLst/>
              <a:rect r="r" b="b" t="t" l="l"/>
              <a:pathLst>
                <a:path h="810611" w="812800">
                  <a:moveTo>
                    <a:pt x="64438" y="0"/>
                  </a:moveTo>
                  <a:lnTo>
                    <a:pt x="748362" y="0"/>
                  </a:lnTo>
                  <a:cubicBezTo>
                    <a:pt x="783950" y="0"/>
                    <a:pt x="812800" y="28850"/>
                    <a:pt x="812800" y="64438"/>
                  </a:cubicBezTo>
                  <a:lnTo>
                    <a:pt x="812800" y="746173"/>
                  </a:lnTo>
                  <a:cubicBezTo>
                    <a:pt x="812800" y="781761"/>
                    <a:pt x="783950" y="810611"/>
                    <a:pt x="748362" y="810611"/>
                  </a:cubicBezTo>
                  <a:lnTo>
                    <a:pt x="64438" y="810611"/>
                  </a:lnTo>
                  <a:cubicBezTo>
                    <a:pt x="28850" y="810611"/>
                    <a:pt x="0" y="781761"/>
                    <a:pt x="0" y="746173"/>
                  </a:cubicBezTo>
                  <a:lnTo>
                    <a:pt x="0" y="64438"/>
                  </a:lnTo>
                  <a:cubicBezTo>
                    <a:pt x="0" y="28850"/>
                    <a:pt x="28850" y="0"/>
                    <a:pt x="64438" y="0"/>
                  </a:cubicBezTo>
                  <a:close/>
                </a:path>
              </a:pathLst>
            </a:custGeom>
            <a:blipFill>
              <a:blip r:embed="rId4"/>
              <a:stretch>
                <a:fillRect l="-21998" t="0" r="-21998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4495956" y="4334185"/>
            <a:ext cx="2763344" cy="2755900"/>
            <a:chOff x="0" y="0"/>
            <a:chExt cx="812800" cy="810611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0611"/>
            </a:xfrm>
            <a:custGeom>
              <a:avLst/>
              <a:gdLst/>
              <a:ahLst/>
              <a:cxnLst/>
              <a:rect r="r" b="b" t="t" l="l"/>
              <a:pathLst>
                <a:path h="810611" w="812800">
                  <a:moveTo>
                    <a:pt x="64438" y="0"/>
                  </a:moveTo>
                  <a:lnTo>
                    <a:pt x="748362" y="0"/>
                  </a:lnTo>
                  <a:cubicBezTo>
                    <a:pt x="783950" y="0"/>
                    <a:pt x="812800" y="28850"/>
                    <a:pt x="812800" y="64438"/>
                  </a:cubicBezTo>
                  <a:lnTo>
                    <a:pt x="812800" y="746173"/>
                  </a:lnTo>
                  <a:cubicBezTo>
                    <a:pt x="812800" y="781761"/>
                    <a:pt x="783950" y="810611"/>
                    <a:pt x="748362" y="810611"/>
                  </a:cubicBezTo>
                  <a:lnTo>
                    <a:pt x="64438" y="810611"/>
                  </a:lnTo>
                  <a:cubicBezTo>
                    <a:pt x="28850" y="810611"/>
                    <a:pt x="0" y="781761"/>
                    <a:pt x="0" y="746173"/>
                  </a:cubicBezTo>
                  <a:lnTo>
                    <a:pt x="0" y="64438"/>
                  </a:lnTo>
                  <a:cubicBezTo>
                    <a:pt x="0" y="28850"/>
                    <a:pt x="28850" y="0"/>
                    <a:pt x="64438" y="0"/>
                  </a:cubicBezTo>
                  <a:close/>
                </a:path>
              </a:pathLst>
            </a:custGeom>
            <a:blipFill>
              <a:blip r:embed="rId5"/>
              <a:stretch>
                <a:fillRect l="0" t="-135" r="0" b="-135"/>
              </a:stretch>
            </a:blip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10083417" y="4334201"/>
            <a:ext cx="2763344" cy="2755900"/>
            <a:chOff x="0" y="0"/>
            <a:chExt cx="812800" cy="810611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0611"/>
            </a:xfrm>
            <a:custGeom>
              <a:avLst/>
              <a:gdLst/>
              <a:ahLst/>
              <a:cxnLst/>
              <a:rect r="r" b="b" t="t" l="l"/>
              <a:pathLst>
                <a:path h="810611" w="812800">
                  <a:moveTo>
                    <a:pt x="64438" y="0"/>
                  </a:moveTo>
                  <a:lnTo>
                    <a:pt x="748362" y="0"/>
                  </a:lnTo>
                  <a:cubicBezTo>
                    <a:pt x="783950" y="0"/>
                    <a:pt x="812800" y="28850"/>
                    <a:pt x="812800" y="64438"/>
                  </a:cubicBezTo>
                  <a:lnTo>
                    <a:pt x="812800" y="746173"/>
                  </a:lnTo>
                  <a:cubicBezTo>
                    <a:pt x="812800" y="781761"/>
                    <a:pt x="783950" y="810611"/>
                    <a:pt x="748362" y="810611"/>
                  </a:cubicBezTo>
                  <a:lnTo>
                    <a:pt x="64438" y="810611"/>
                  </a:lnTo>
                  <a:cubicBezTo>
                    <a:pt x="28850" y="810611"/>
                    <a:pt x="0" y="781761"/>
                    <a:pt x="0" y="746173"/>
                  </a:cubicBezTo>
                  <a:lnTo>
                    <a:pt x="0" y="64438"/>
                  </a:lnTo>
                  <a:cubicBezTo>
                    <a:pt x="0" y="28850"/>
                    <a:pt x="28850" y="0"/>
                    <a:pt x="64438" y="0"/>
                  </a:cubicBezTo>
                  <a:close/>
                </a:path>
              </a:pathLst>
            </a:custGeom>
            <a:blipFill>
              <a:blip r:embed="rId6"/>
              <a:stretch>
                <a:fillRect l="-2617" t="0" r="-2617" b="0"/>
              </a:stretch>
            </a:blip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5639606" y="4334185"/>
            <a:ext cx="2763344" cy="2755900"/>
            <a:chOff x="0" y="0"/>
            <a:chExt cx="812800" cy="810611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0611"/>
            </a:xfrm>
            <a:custGeom>
              <a:avLst/>
              <a:gdLst/>
              <a:ahLst/>
              <a:cxnLst/>
              <a:rect r="r" b="b" t="t" l="l"/>
              <a:pathLst>
                <a:path h="810611" w="812800">
                  <a:moveTo>
                    <a:pt x="64438" y="0"/>
                  </a:moveTo>
                  <a:lnTo>
                    <a:pt x="748362" y="0"/>
                  </a:lnTo>
                  <a:cubicBezTo>
                    <a:pt x="783950" y="0"/>
                    <a:pt x="812800" y="28850"/>
                    <a:pt x="812800" y="64438"/>
                  </a:cubicBezTo>
                  <a:lnTo>
                    <a:pt x="812800" y="746173"/>
                  </a:lnTo>
                  <a:cubicBezTo>
                    <a:pt x="812800" y="781761"/>
                    <a:pt x="783950" y="810611"/>
                    <a:pt x="748362" y="810611"/>
                  </a:cubicBezTo>
                  <a:lnTo>
                    <a:pt x="64438" y="810611"/>
                  </a:lnTo>
                  <a:cubicBezTo>
                    <a:pt x="28850" y="810611"/>
                    <a:pt x="0" y="781761"/>
                    <a:pt x="0" y="746173"/>
                  </a:cubicBezTo>
                  <a:lnTo>
                    <a:pt x="0" y="64438"/>
                  </a:lnTo>
                  <a:cubicBezTo>
                    <a:pt x="0" y="28850"/>
                    <a:pt x="28850" y="0"/>
                    <a:pt x="64438" y="0"/>
                  </a:cubicBezTo>
                  <a:close/>
                </a:path>
              </a:pathLst>
            </a:custGeom>
            <a:blipFill>
              <a:blip r:embed="rId7"/>
              <a:stretch>
                <a:fillRect l="-118" t="0" r="-118" b="0"/>
              </a:stretch>
            </a:blipFill>
          </p:spPr>
        </p:sp>
      </p:grpSp>
      <p:sp>
        <p:nvSpPr>
          <p:cNvPr name="TextBox 17" id="17"/>
          <p:cNvSpPr txBox="true"/>
          <p:nvPr/>
        </p:nvSpPr>
        <p:spPr>
          <a:xfrm rot="0">
            <a:off x="2806443" y="115588"/>
            <a:ext cx="12827781" cy="1521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118"/>
              </a:lnSpc>
            </a:pPr>
            <a:r>
              <a:rPr lang="en-US" sz="7998">
                <a:solidFill>
                  <a:srgbClr val="01237D"/>
                </a:solidFill>
                <a:latin typeface="Times New Roman Bold"/>
              </a:rPr>
              <a:t>Features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558491" y="2795786"/>
            <a:ext cx="2277319" cy="11705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47"/>
              </a:lnSpc>
            </a:pPr>
            <a:r>
              <a:rPr lang="en-US" sz="3198">
                <a:solidFill>
                  <a:srgbClr val="01237D"/>
                </a:solidFill>
                <a:latin typeface="Times New Roman Bold"/>
              </a:rPr>
              <a:t>Reviews and Ratings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326429" y="2795786"/>
            <a:ext cx="2277319" cy="11705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46"/>
              </a:lnSpc>
            </a:pPr>
            <a:r>
              <a:rPr lang="en-US" sz="3198">
                <a:solidFill>
                  <a:srgbClr val="01237D"/>
                </a:solidFill>
                <a:latin typeface="Times New Roman Bold"/>
              </a:rPr>
              <a:t>Top N Lists</a:t>
            </a:r>
          </a:p>
          <a:p>
            <a:pPr algn="ctr">
              <a:lnSpc>
                <a:spcPts val="4447"/>
              </a:lnSpc>
            </a:pPr>
          </a:p>
        </p:txBody>
      </p:sp>
      <p:sp>
        <p:nvSpPr>
          <p:cNvPr name="TextBox 20" id="20"/>
          <p:cNvSpPr txBox="true"/>
          <p:nvPr/>
        </p:nvSpPr>
        <p:spPr>
          <a:xfrm rot="0">
            <a:off x="17259300" y="9448156"/>
            <a:ext cx="724175" cy="6801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53"/>
              </a:lnSpc>
            </a:pPr>
            <a:r>
              <a:rPr lang="en-US" sz="3944">
                <a:solidFill>
                  <a:srgbClr val="FFFFFF"/>
                </a:solidFill>
                <a:latin typeface="Times New Roman"/>
              </a:rPr>
              <a:t>09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5348449" y="7606673"/>
            <a:ext cx="3345658" cy="5867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79"/>
              </a:lnSpc>
            </a:pPr>
            <a:r>
              <a:rPr lang="en-US" sz="2998">
                <a:solidFill>
                  <a:srgbClr val="FFFFFF"/>
                </a:solidFill>
                <a:latin typeface="Times New Roman Bold"/>
              </a:rPr>
              <a:t>Artist Profiles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4275730" y="7303243"/>
            <a:ext cx="3345658" cy="16916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78"/>
              </a:lnSpc>
            </a:pPr>
            <a:r>
              <a:rPr lang="en-US" sz="2998">
                <a:solidFill>
                  <a:srgbClr val="FFFFFF"/>
                </a:solidFill>
                <a:latin typeface="Times New Roman Bold"/>
              </a:rPr>
              <a:t>User-Created Playlists</a:t>
            </a:r>
          </a:p>
          <a:p>
            <a:pPr algn="ctr">
              <a:lnSpc>
                <a:spcPts val="4379"/>
              </a:lnSpc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DAGGrmQULCk</dc:identifier>
  <dcterms:modified xsi:type="dcterms:W3CDTF">2011-08-01T06:04:30Z</dcterms:modified>
  <cp:revision>1</cp:revision>
  <dc:title>BB_DBMS.pptx</dc:title>
</cp:coreProperties>
</file>